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84" r:id="rId6"/>
    <p:sldId id="285" r:id="rId7"/>
    <p:sldId id="286" r:id="rId8"/>
    <p:sldId id="287" r:id="rId9"/>
    <p:sldId id="291" r:id="rId10"/>
    <p:sldId id="292" r:id="rId11"/>
    <p:sldId id="288" r:id="rId12"/>
    <p:sldId id="289" r:id="rId13"/>
    <p:sldId id="290" r:id="rId14"/>
    <p:sldId id="258" r:id="rId15"/>
    <p:sldId id="263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D7EF1-6946-4E01-A17D-D107DC5937DB}" v="45" dt="2024-12-16T13:54:35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ong, Christoffer" userId="57d96d68-424b-44e6-9278-11800f331868" providerId="ADAL" clId="{AC0D7EF1-6946-4E01-A17D-D107DC5937DB}"/>
    <pc:docChg chg="undo custSel addSld delSld modSld sldOrd">
      <pc:chgData name="Biong, Christoffer" userId="57d96d68-424b-44e6-9278-11800f331868" providerId="ADAL" clId="{AC0D7EF1-6946-4E01-A17D-D107DC5937DB}" dt="2024-12-16T13:54:35.132" v="1686" actId="1076"/>
      <pc:docMkLst>
        <pc:docMk/>
      </pc:docMkLst>
      <pc:sldChg chg="modSp mod">
        <pc:chgData name="Biong, Christoffer" userId="57d96d68-424b-44e6-9278-11800f331868" providerId="ADAL" clId="{AC0D7EF1-6946-4E01-A17D-D107DC5937DB}" dt="2024-12-16T11:41:19.598" v="77" actId="20577"/>
        <pc:sldMkLst>
          <pc:docMk/>
          <pc:sldMk cId="500582401" sldId="256"/>
        </pc:sldMkLst>
        <pc:spChg chg="mod">
          <ac:chgData name="Biong, Christoffer" userId="57d96d68-424b-44e6-9278-11800f331868" providerId="ADAL" clId="{AC0D7EF1-6946-4E01-A17D-D107DC5937DB}" dt="2024-12-16T11:41:19.598" v="77" actId="20577"/>
          <ac:spMkLst>
            <pc:docMk/>
            <pc:sldMk cId="500582401" sldId="256"/>
            <ac:spMk id="19" creationId="{972C9742-7508-1E46-970C-66D5DB19D6F4}"/>
          </ac:spMkLst>
        </pc:spChg>
      </pc:sldChg>
      <pc:sldChg chg="del">
        <pc:chgData name="Biong, Christoffer" userId="57d96d68-424b-44e6-9278-11800f331868" providerId="ADAL" clId="{AC0D7EF1-6946-4E01-A17D-D107DC5937DB}" dt="2024-12-16T11:44:28.230" v="297" actId="47"/>
        <pc:sldMkLst>
          <pc:docMk/>
          <pc:sldMk cId="1529531066" sldId="257"/>
        </pc:sldMkLst>
      </pc:sldChg>
      <pc:sldChg chg="modSp mod">
        <pc:chgData name="Biong, Christoffer" userId="57d96d68-424b-44e6-9278-11800f331868" providerId="ADAL" clId="{AC0D7EF1-6946-4E01-A17D-D107DC5937DB}" dt="2024-12-16T13:37:39.325" v="1566" actId="20577"/>
        <pc:sldMkLst>
          <pc:docMk/>
          <pc:sldMk cId="2035285199" sldId="258"/>
        </pc:sldMkLst>
        <pc:spChg chg="mod">
          <ac:chgData name="Biong, Christoffer" userId="57d96d68-424b-44e6-9278-11800f331868" providerId="ADAL" clId="{AC0D7EF1-6946-4E01-A17D-D107DC5937DB}" dt="2024-12-16T13:37:39.325" v="1566" actId="20577"/>
          <ac:spMkLst>
            <pc:docMk/>
            <pc:sldMk cId="2035285199" sldId="258"/>
            <ac:spMk id="8" creationId="{623ACF78-A128-3894-B20D-4BEA5B228D1B}"/>
          </ac:spMkLst>
        </pc:spChg>
        <pc:spChg chg="mod">
          <ac:chgData name="Biong, Christoffer" userId="57d96d68-424b-44e6-9278-11800f331868" providerId="ADAL" clId="{AC0D7EF1-6946-4E01-A17D-D107DC5937DB}" dt="2024-12-16T13:33:56.938" v="1276" actId="20577"/>
          <ac:spMkLst>
            <pc:docMk/>
            <pc:sldMk cId="2035285199" sldId="258"/>
            <ac:spMk id="9" creationId="{789984B5-495D-4D36-4FEC-ADF6377F1988}"/>
          </ac:spMkLst>
        </pc:spChg>
      </pc:sldChg>
      <pc:sldChg chg="del">
        <pc:chgData name="Biong, Christoffer" userId="57d96d68-424b-44e6-9278-11800f331868" providerId="ADAL" clId="{AC0D7EF1-6946-4E01-A17D-D107DC5937DB}" dt="2024-12-16T11:44:31.140" v="298" actId="47"/>
        <pc:sldMkLst>
          <pc:docMk/>
          <pc:sldMk cId="2090465153" sldId="259"/>
        </pc:sldMkLst>
      </pc:sldChg>
      <pc:sldChg chg="del">
        <pc:chgData name="Biong, Christoffer" userId="57d96d68-424b-44e6-9278-11800f331868" providerId="ADAL" clId="{AC0D7EF1-6946-4E01-A17D-D107DC5937DB}" dt="2024-12-16T11:44:25.765" v="296" actId="47"/>
        <pc:sldMkLst>
          <pc:docMk/>
          <pc:sldMk cId="3543800979" sldId="261"/>
        </pc:sldMkLst>
      </pc:sldChg>
      <pc:sldChg chg="modSp mod">
        <pc:chgData name="Biong, Christoffer" userId="57d96d68-424b-44e6-9278-11800f331868" providerId="ADAL" clId="{AC0D7EF1-6946-4E01-A17D-D107DC5937DB}" dt="2024-12-16T13:37:50.696" v="1571" actId="20577"/>
        <pc:sldMkLst>
          <pc:docMk/>
          <pc:sldMk cId="3599615494" sldId="263"/>
        </pc:sldMkLst>
        <pc:spChg chg="mod">
          <ac:chgData name="Biong, Christoffer" userId="57d96d68-424b-44e6-9278-11800f331868" providerId="ADAL" clId="{AC0D7EF1-6946-4E01-A17D-D107DC5937DB}" dt="2024-12-16T13:37:50.696" v="1571" actId="20577"/>
          <ac:spMkLst>
            <pc:docMk/>
            <pc:sldMk cId="3599615494" sldId="263"/>
            <ac:spMk id="11" creationId="{251474EC-91D1-FEF5-FAE7-205BACFD898B}"/>
          </ac:spMkLst>
        </pc:spChg>
      </pc:sldChg>
      <pc:sldChg chg="del">
        <pc:chgData name="Biong, Christoffer" userId="57d96d68-424b-44e6-9278-11800f331868" providerId="ADAL" clId="{AC0D7EF1-6946-4E01-A17D-D107DC5937DB}" dt="2024-12-16T13:34:08.475" v="1277" actId="47"/>
        <pc:sldMkLst>
          <pc:docMk/>
          <pc:sldMk cId="3717548942" sldId="273"/>
        </pc:sldMkLst>
      </pc:sldChg>
      <pc:sldChg chg="del">
        <pc:chgData name="Biong, Christoffer" userId="57d96d68-424b-44e6-9278-11800f331868" providerId="ADAL" clId="{AC0D7EF1-6946-4E01-A17D-D107DC5937DB}" dt="2024-12-16T13:34:09.539" v="1278" actId="47"/>
        <pc:sldMkLst>
          <pc:docMk/>
          <pc:sldMk cId="3461103501" sldId="274"/>
        </pc:sldMkLst>
      </pc:sldChg>
      <pc:sldChg chg="del">
        <pc:chgData name="Biong, Christoffer" userId="57d96d68-424b-44e6-9278-11800f331868" providerId="ADAL" clId="{AC0D7EF1-6946-4E01-A17D-D107DC5937DB}" dt="2024-12-16T11:44:51.448" v="299" actId="47"/>
        <pc:sldMkLst>
          <pc:docMk/>
          <pc:sldMk cId="3587467874" sldId="275"/>
        </pc:sldMkLst>
      </pc:sldChg>
      <pc:sldChg chg="del">
        <pc:chgData name="Biong, Christoffer" userId="57d96d68-424b-44e6-9278-11800f331868" providerId="ADAL" clId="{AC0D7EF1-6946-4E01-A17D-D107DC5937DB}" dt="2024-12-16T11:45:06.698" v="302" actId="47"/>
        <pc:sldMkLst>
          <pc:docMk/>
          <pc:sldMk cId="3995586435" sldId="276"/>
        </pc:sldMkLst>
      </pc:sldChg>
      <pc:sldChg chg="del">
        <pc:chgData name="Biong, Christoffer" userId="57d96d68-424b-44e6-9278-11800f331868" providerId="ADAL" clId="{AC0D7EF1-6946-4E01-A17D-D107DC5937DB}" dt="2024-12-16T12:15:04.525" v="306" actId="47"/>
        <pc:sldMkLst>
          <pc:docMk/>
          <pc:sldMk cId="3588512456" sldId="277"/>
        </pc:sldMkLst>
      </pc:sldChg>
      <pc:sldChg chg="del">
        <pc:chgData name="Biong, Christoffer" userId="57d96d68-424b-44e6-9278-11800f331868" providerId="ADAL" clId="{AC0D7EF1-6946-4E01-A17D-D107DC5937DB}" dt="2024-12-16T12:15:03.223" v="304" actId="47"/>
        <pc:sldMkLst>
          <pc:docMk/>
          <pc:sldMk cId="2906662790" sldId="278"/>
        </pc:sldMkLst>
      </pc:sldChg>
      <pc:sldChg chg="del">
        <pc:chgData name="Biong, Christoffer" userId="57d96d68-424b-44e6-9278-11800f331868" providerId="ADAL" clId="{AC0D7EF1-6946-4E01-A17D-D107DC5937DB}" dt="2024-12-16T12:15:03.965" v="305" actId="47"/>
        <pc:sldMkLst>
          <pc:docMk/>
          <pc:sldMk cId="3239969449" sldId="279"/>
        </pc:sldMkLst>
      </pc:sldChg>
      <pc:sldChg chg="del">
        <pc:chgData name="Biong, Christoffer" userId="57d96d68-424b-44e6-9278-11800f331868" providerId="ADAL" clId="{AC0D7EF1-6946-4E01-A17D-D107DC5937DB}" dt="2024-12-16T11:45:11.592" v="303" actId="47"/>
        <pc:sldMkLst>
          <pc:docMk/>
          <pc:sldMk cId="78892442" sldId="281"/>
        </pc:sldMkLst>
      </pc:sldChg>
      <pc:sldChg chg="del">
        <pc:chgData name="Biong, Christoffer" userId="57d96d68-424b-44e6-9278-11800f331868" providerId="ADAL" clId="{AC0D7EF1-6946-4E01-A17D-D107DC5937DB}" dt="2024-12-16T11:45:00.658" v="300" actId="47"/>
        <pc:sldMkLst>
          <pc:docMk/>
          <pc:sldMk cId="2780475280" sldId="282"/>
        </pc:sldMkLst>
      </pc:sldChg>
      <pc:sldChg chg="del">
        <pc:chgData name="Biong, Christoffer" userId="57d96d68-424b-44e6-9278-11800f331868" providerId="ADAL" clId="{AC0D7EF1-6946-4E01-A17D-D107DC5937DB}" dt="2024-12-16T11:45:02.056" v="301" actId="47"/>
        <pc:sldMkLst>
          <pc:docMk/>
          <pc:sldMk cId="2010183929" sldId="283"/>
        </pc:sldMkLst>
      </pc:sldChg>
      <pc:sldChg chg="delSp modSp mod">
        <pc:chgData name="Biong, Christoffer" userId="57d96d68-424b-44e6-9278-11800f331868" providerId="ADAL" clId="{AC0D7EF1-6946-4E01-A17D-D107DC5937DB}" dt="2024-12-16T13:54:03.265" v="1682" actId="20577"/>
        <pc:sldMkLst>
          <pc:docMk/>
          <pc:sldMk cId="4028674081" sldId="284"/>
        </pc:sldMkLst>
        <pc:spChg chg="mod">
          <ac:chgData name="Biong, Christoffer" userId="57d96d68-424b-44e6-9278-11800f331868" providerId="ADAL" clId="{AC0D7EF1-6946-4E01-A17D-D107DC5937DB}" dt="2024-12-16T13:54:03.265" v="1682" actId="20577"/>
          <ac:spMkLst>
            <pc:docMk/>
            <pc:sldMk cId="4028674081" sldId="284"/>
            <ac:spMk id="3" creationId="{8EB4452A-A5F1-2F96-25A8-F728117F2344}"/>
          </ac:spMkLst>
        </pc:spChg>
        <pc:spChg chg="mod">
          <ac:chgData name="Biong, Christoffer" userId="57d96d68-424b-44e6-9278-11800f331868" providerId="ADAL" clId="{AC0D7EF1-6946-4E01-A17D-D107DC5937DB}" dt="2024-12-16T11:42:02.036" v="134" actId="20577"/>
          <ac:spMkLst>
            <pc:docMk/>
            <pc:sldMk cId="4028674081" sldId="284"/>
            <ac:spMk id="4" creationId="{FBC43F84-DEED-9DD5-8B9A-D53CA35FEC62}"/>
          </ac:spMkLst>
        </pc:spChg>
        <pc:picChg chg="del">
          <ac:chgData name="Biong, Christoffer" userId="57d96d68-424b-44e6-9278-11800f331868" providerId="ADAL" clId="{AC0D7EF1-6946-4E01-A17D-D107DC5937DB}" dt="2024-12-16T11:41:27.128" v="78" actId="478"/>
          <ac:picMkLst>
            <pc:docMk/>
            <pc:sldMk cId="4028674081" sldId="284"/>
            <ac:picMk id="1030" creationId="{A7DA64E6-D015-7EF7-B5A0-5743E7741721}"/>
          </ac:picMkLst>
        </pc:picChg>
      </pc:sldChg>
      <pc:sldChg chg="addSp delSp modSp new mod">
        <pc:chgData name="Biong, Christoffer" userId="57d96d68-424b-44e6-9278-11800f331868" providerId="ADAL" clId="{AC0D7EF1-6946-4E01-A17D-D107DC5937DB}" dt="2024-12-16T13:48:33.925" v="1670" actId="27636"/>
        <pc:sldMkLst>
          <pc:docMk/>
          <pc:sldMk cId="4003437884" sldId="285"/>
        </pc:sldMkLst>
        <pc:spChg chg="mod">
          <ac:chgData name="Biong, Christoffer" userId="57d96d68-424b-44e6-9278-11800f331868" providerId="ADAL" clId="{AC0D7EF1-6946-4E01-A17D-D107DC5937DB}" dt="2024-12-16T13:48:33.925" v="1670" actId="27636"/>
          <ac:spMkLst>
            <pc:docMk/>
            <pc:sldMk cId="4003437884" sldId="285"/>
            <ac:spMk id="2" creationId="{5DFADD64-2038-7F51-57FA-7FD877F45807}"/>
          </ac:spMkLst>
        </pc:spChg>
        <pc:spChg chg="del">
          <ac:chgData name="Biong, Christoffer" userId="57d96d68-424b-44e6-9278-11800f331868" providerId="ADAL" clId="{AC0D7EF1-6946-4E01-A17D-D107DC5937DB}" dt="2024-12-16T12:59:42.225" v="429" actId="931"/>
          <ac:spMkLst>
            <pc:docMk/>
            <pc:sldMk cId="4003437884" sldId="285"/>
            <ac:spMk id="3" creationId="{8AF463E1-D34F-1A87-4753-9635F8F8A983}"/>
          </ac:spMkLst>
        </pc:spChg>
        <pc:spChg chg="mod">
          <ac:chgData name="Biong, Christoffer" userId="57d96d68-424b-44e6-9278-11800f331868" providerId="ADAL" clId="{AC0D7EF1-6946-4E01-A17D-D107DC5937DB}" dt="2024-12-16T12:58:46.848" v="422" actId="20577"/>
          <ac:spMkLst>
            <pc:docMk/>
            <pc:sldMk cId="4003437884" sldId="285"/>
            <ac:spMk id="4" creationId="{4E382C1C-A632-7152-E89D-2807645721CE}"/>
          </ac:spMkLst>
        </pc:spChg>
        <pc:spChg chg="add del">
          <ac:chgData name="Biong, Christoffer" userId="57d96d68-424b-44e6-9278-11800f331868" providerId="ADAL" clId="{AC0D7EF1-6946-4E01-A17D-D107DC5937DB}" dt="2024-12-16T13:48:26.286" v="1665" actId="478"/>
          <ac:spMkLst>
            <pc:docMk/>
            <pc:sldMk cId="4003437884" sldId="285"/>
            <ac:spMk id="8" creationId="{85D98008-558A-5F4B-ECEC-7C51151FDA8C}"/>
          </ac:spMkLst>
        </pc:spChg>
        <pc:picChg chg="add mod">
          <ac:chgData name="Biong, Christoffer" userId="57d96d68-424b-44e6-9278-11800f331868" providerId="ADAL" clId="{AC0D7EF1-6946-4E01-A17D-D107DC5937DB}" dt="2024-12-16T12:59:44.726" v="431" actId="962"/>
          <ac:picMkLst>
            <pc:docMk/>
            <pc:sldMk cId="4003437884" sldId="285"/>
            <ac:picMk id="6" creationId="{ECD9D1F7-5708-7765-D9C4-173C8419B517}"/>
          </ac:picMkLst>
        </pc:picChg>
      </pc:sldChg>
      <pc:sldChg chg="addSp delSp modSp new mod">
        <pc:chgData name="Biong, Christoffer" userId="57d96d68-424b-44e6-9278-11800f331868" providerId="ADAL" clId="{AC0D7EF1-6946-4E01-A17D-D107DC5937DB}" dt="2024-12-16T13:42:43.849" v="1573" actId="22"/>
        <pc:sldMkLst>
          <pc:docMk/>
          <pc:sldMk cId="3205031396" sldId="286"/>
        </pc:sldMkLst>
        <pc:spChg chg="mod">
          <ac:chgData name="Biong, Christoffer" userId="57d96d68-424b-44e6-9278-11800f331868" providerId="ADAL" clId="{AC0D7EF1-6946-4E01-A17D-D107DC5937DB}" dt="2024-12-16T13:15:38.788" v="951" actId="20577"/>
          <ac:spMkLst>
            <pc:docMk/>
            <pc:sldMk cId="3205031396" sldId="286"/>
            <ac:spMk id="2" creationId="{9351CBDE-7FD4-8A08-67C5-DD655A69C2A5}"/>
          </ac:spMkLst>
        </pc:spChg>
        <pc:spChg chg="mod">
          <ac:chgData name="Biong, Christoffer" userId="57d96d68-424b-44e6-9278-11800f331868" providerId="ADAL" clId="{AC0D7EF1-6946-4E01-A17D-D107DC5937DB}" dt="2024-12-16T13:11:44.119" v="788" actId="14100"/>
          <ac:spMkLst>
            <pc:docMk/>
            <pc:sldMk cId="3205031396" sldId="286"/>
            <ac:spMk id="3" creationId="{F7EC24E9-C7C3-D3D2-C2F2-70637BA6FB6C}"/>
          </ac:spMkLst>
        </pc:spChg>
        <pc:spChg chg="mod">
          <ac:chgData name="Biong, Christoffer" userId="57d96d68-424b-44e6-9278-11800f331868" providerId="ADAL" clId="{AC0D7EF1-6946-4E01-A17D-D107DC5937DB}" dt="2024-12-16T13:09:18.425" v="713" actId="20577"/>
          <ac:spMkLst>
            <pc:docMk/>
            <pc:sldMk cId="3205031396" sldId="286"/>
            <ac:spMk id="4" creationId="{41AB6F8F-3A69-A636-AE72-2CF654D49554}"/>
          </ac:spMkLst>
        </pc:spChg>
        <pc:spChg chg="add del">
          <ac:chgData name="Biong, Christoffer" userId="57d96d68-424b-44e6-9278-11800f331868" providerId="ADAL" clId="{AC0D7EF1-6946-4E01-A17D-D107DC5937DB}" dt="2024-12-16T13:42:43.849" v="1573" actId="22"/>
          <ac:spMkLst>
            <pc:docMk/>
            <pc:sldMk cId="3205031396" sldId="286"/>
            <ac:spMk id="6" creationId="{382E77CB-4179-5E1A-AACE-45942A08D105}"/>
          </ac:spMkLst>
        </pc:spChg>
        <pc:picChg chg="add mod">
          <ac:chgData name="Biong, Christoffer" userId="57d96d68-424b-44e6-9278-11800f331868" providerId="ADAL" clId="{AC0D7EF1-6946-4E01-A17D-D107DC5937DB}" dt="2024-12-16T13:13:22.971" v="804" actId="1076"/>
          <ac:picMkLst>
            <pc:docMk/>
            <pc:sldMk cId="3205031396" sldId="286"/>
            <ac:picMk id="1026" creationId="{A9DECD59-154B-F26D-7BBE-AAA09B463048}"/>
          </ac:picMkLst>
        </pc:picChg>
        <pc:picChg chg="add del mod">
          <ac:chgData name="Biong, Christoffer" userId="57d96d68-424b-44e6-9278-11800f331868" providerId="ADAL" clId="{AC0D7EF1-6946-4E01-A17D-D107DC5937DB}" dt="2024-12-16T13:12:47.956" v="796" actId="478"/>
          <ac:picMkLst>
            <pc:docMk/>
            <pc:sldMk cId="3205031396" sldId="286"/>
            <ac:picMk id="1028" creationId="{0A237DA4-5F4A-D87A-7347-ECE57C170EC8}"/>
          </ac:picMkLst>
        </pc:picChg>
        <pc:picChg chg="add del mod">
          <ac:chgData name="Biong, Christoffer" userId="57d96d68-424b-44e6-9278-11800f331868" providerId="ADAL" clId="{AC0D7EF1-6946-4E01-A17D-D107DC5937DB}" dt="2024-12-16T13:12:55.482" v="799" actId="478"/>
          <ac:picMkLst>
            <pc:docMk/>
            <pc:sldMk cId="3205031396" sldId="286"/>
            <ac:picMk id="1030" creationId="{C0EC4AFC-B895-DAE8-0E41-D7F2AA42C823}"/>
          </ac:picMkLst>
        </pc:picChg>
        <pc:picChg chg="add mod">
          <ac:chgData name="Biong, Christoffer" userId="57d96d68-424b-44e6-9278-11800f331868" providerId="ADAL" clId="{AC0D7EF1-6946-4E01-A17D-D107DC5937DB}" dt="2024-12-16T13:13:55.309" v="808" actId="1076"/>
          <ac:picMkLst>
            <pc:docMk/>
            <pc:sldMk cId="3205031396" sldId="286"/>
            <ac:picMk id="1032" creationId="{544F2243-55D3-A2BA-F504-49FF0842778F}"/>
          </ac:picMkLst>
        </pc:picChg>
        <pc:picChg chg="add mod">
          <ac:chgData name="Biong, Christoffer" userId="57d96d68-424b-44e6-9278-11800f331868" providerId="ADAL" clId="{AC0D7EF1-6946-4E01-A17D-D107DC5937DB}" dt="2024-12-16T13:13:59.613" v="809" actId="1076"/>
          <ac:picMkLst>
            <pc:docMk/>
            <pc:sldMk cId="3205031396" sldId="286"/>
            <ac:picMk id="1034" creationId="{3A8B54AB-976F-5EC6-A023-80ED47B875DF}"/>
          </ac:picMkLst>
        </pc:picChg>
      </pc:sldChg>
      <pc:sldChg chg="addSp delSp modSp new mod ord">
        <pc:chgData name="Biong, Christoffer" userId="57d96d68-424b-44e6-9278-11800f331868" providerId="ADAL" clId="{AC0D7EF1-6946-4E01-A17D-D107DC5937DB}" dt="2024-12-16T13:22:32.932" v="1093"/>
        <pc:sldMkLst>
          <pc:docMk/>
          <pc:sldMk cId="3208228561" sldId="287"/>
        </pc:sldMkLst>
        <pc:spChg chg="mod">
          <ac:chgData name="Biong, Christoffer" userId="57d96d68-424b-44e6-9278-11800f331868" providerId="ADAL" clId="{AC0D7EF1-6946-4E01-A17D-D107DC5937DB}" dt="2024-12-16T13:18:34.298" v="1087" actId="20577"/>
          <ac:spMkLst>
            <pc:docMk/>
            <pc:sldMk cId="3208228561" sldId="287"/>
            <ac:spMk id="2" creationId="{EF5A006D-63F9-0FE5-A0EB-7820BBB9F4B6}"/>
          </ac:spMkLst>
        </pc:spChg>
        <pc:spChg chg="del">
          <ac:chgData name="Biong, Christoffer" userId="57d96d68-424b-44e6-9278-11800f331868" providerId="ADAL" clId="{AC0D7EF1-6946-4E01-A17D-D107DC5937DB}" dt="2024-12-16T13:19:19.190" v="1088" actId="478"/>
          <ac:spMkLst>
            <pc:docMk/>
            <pc:sldMk cId="3208228561" sldId="287"/>
            <ac:spMk id="3" creationId="{DF82ACA9-06BF-689E-90D0-B35A1BDE7C78}"/>
          </ac:spMkLst>
        </pc:spChg>
        <pc:spChg chg="mod">
          <ac:chgData name="Biong, Christoffer" userId="57d96d68-424b-44e6-9278-11800f331868" providerId="ADAL" clId="{AC0D7EF1-6946-4E01-A17D-D107DC5937DB}" dt="2024-12-16T13:17:02.232" v="962" actId="20577"/>
          <ac:spMkLst>
            <pc:docMk/>
            <pc:sldMk cId="3208228561" sldId="287"/>
            <ac:spMk id="4" creationId="{347AF1A7-6568-9640-66BA-AD39A0ED293E}"/>
          </ac:spMkLst>
        </pc:spChg>
        <pc:picChg chg="add mod">
          <ac:chgData name="Biong, Christoffer" userId="57d96d68-424b-44e6-9278-11800f331868" providerId="ADAL" clId="{AC0D7EF1-6946-4E01-A17D-D107DC5937DB}" dt="2024-12-16T13:19:23.657" v="1090" actId="1076"/>
          <ac:picMkLst>
            <pc:docMk/>
            <pc:sldMk cId="3208228561" sldId="287"/>
            <ac:picMk id="2050" creationId="{0EB28BAD-5DA5-2110-162B-F623CE41B1D4}"/>
          </ac:picMkLst>
        </pc:picChg>
      </pc:sldChg>
      <pc:sldChg chg="addSp delSp modSp new mod">
        <pc:chgData name="Biong, Christoffer" userId="57d96d68-424b-44e6-9278-11800f331868" providerId="ADAL" clId="{AC0D7EF1-6946-4E01-A17D-D107DC5937DB}" dt="2024-12-16T13:32:59.972" v="1251" actId="20577"/>
        <pc:sldMkLst>
          <pc:docMk/>
          <pc:sldMk cId="1491821758" sldId="288"/>
        </pc:sldMkLst>
        <pc:spChg chg="mod">
          <ac:chgData name="Biong, Christoffer" userId="57d96d68-424b-44e6-9278-11800f331868" providerId="ADAL" clId="{AC0D7EF1-6946-4E01-A17D-D107DC5937DB}" dt="2024-12-16T13:32:59.972" v="1251" actId="20577"/>
          <ac:spMkLst>
            <pc:docMk/>
            <pc:sldMk cId="1491821758" sldId="288"/>
            <ac:spMk id="2" creationId="{0BE099B1-8A37-CC24-3462-24CE0D9EA3F5}"/>
          </ac:spMkLst>
        </pc:spChg>
        <pc:spChg chg="del">
          <ac:chgData name="Biong, Christoffer" userId="57d96d68-424b-44e6-9278-11800f331868" providerId="ADAL" clId="{AC0D7EF1-6946-4E01-A17D-D107DC5937DB}" dt="2024-12-16T13:22:57.941" v="1136"/>
          <ac:spMkLst>
            <pc:docMk/>
            <pc:sldMk cId="1491821758" sldId="288"/>
            <ac:spMk id="3" creationId="{DCAE9920-6655-4401-1C72-283019647605}"/>
          </ac:spMkLst>
        </pc:spChg>
        <pc:spChg chg="mod">
          <ac:chgData name="Biong, Christoffer" userId="57d96d68-424b-44e6-9278-11800f331868" providerId="ADAL" clId="{AC0D7EF1-6946-4E01-A17D-D107DC5937DB}" dt="2024-12-16T13:22:52.025" v="1135" actId="20577"/>
          <ac:spMkLst>
            <pc:docMk/>
            <pc:sldMk cId="1491821758" sldId="288"/>
            <ac:spMk id="4" creationId="{38034CE5-E273-1BA7-0046-A01BC661775F}"/>
          </ac:spMkLst>
        </pc:spChg>
        <pc:picChg chg="add del">
          <ac:chgData name="Biong, Christoffer" userId="57d96d68-424b-44e6-9278-11800f331868" providerId="ADAL" clId="{AC0D7EF1-6946-4E01-A17D-D107DC5937DB}" dt="2024-12-16T13:28:29.827" v="1204" actId="21"/>
          <ac:picMkLst>
            <pc:docMk/>
            <pc:sldMk cId="1491821758" sldId="288"/>
            <ac:picMk id="6" creationId="{E68DF1E8-FB3E-1F7D-2C9E-0AF94F88475D}"/>
          </ac:picMkLst>
        </pc:picChg>
        <pc:picChg chg="add mod">
          <ac:chgData name="Biong, Christoffer" userId="57d96d68-424b-44e6-9278-11800f331868" providerId="ADAL" clId="{AC0D7EF1-6946-4E01-A17D-D107DC5937DB}" dt="2024-12-16T13:27:12.742" v="1201" actId="1076"/>
          <ac:picMkLst>
            <pc:docMk/>
            <pc:sldMk cId="1491821758" sldId="288"/>
            <ac:picMk id="3074" creationId="{50146D85-20FB-0B7E-E5C9-05765B2AC8A2}"/>
          </ac:picMkLst>
        </pc:picChg>
        <pc:picChg chg="add mod">
          <ac:chgData name="Biong, Christoffer" userId="57d96d68-424b-44e6-9278-11800f331868" providerId="ADAL" clId="{AC0D7EF1-6946-4E01-A17D-D107DC5937DB}" dt="2024-12-16T13:27:19.857" v="1202" actId="14100"/>
          <ac:picMkLst>
            <pc:docMk/>
            <pc:sldMk cId="1491821758" sldId="288"/>
            <ac:picMk id="3076" creationId="{CDAF68F9-52A4-CD78-3DDC-96C11A28962C}"/>
          </ac:picMkLst>
        </pc:picChg>
      </pc:sldChg>
      <pc:sldChg chg="addSp modSp new mod">
        <pc:chgData name="Biong, Christoffer" userId="57d96d68-424b-44e6-9278-11800f331868" providerId="ADAL" clId="{AC0D7EF1-6946-4E01-A17D-D107DC5937DB}" dt="2024-12-16T13:28:50.770" v="1207" actId="1076"/>
        <pc:sldMkLst>
          <pc:docMk/>
          <pc:sldMk cId="983680292" sldId="289"/>
        </pc:sldMkLst>
        <pc:picChg chg="add mod">
          <ac:chgData name="Biong, Christoffer" userId="57d96d68-424b-44e6-9278-11800f331868" providerId="ADAL" clId="{AC0D7EF1-6946-4E01-A17D-D107DC5937DB}" dt="2024-12-16T13:28:50.770" v="1207" actId="1076"/>
          <ac:picMkLst>
            <pc:docMk/>
            <pc:sldMk cId="983680292" sldId="289"/>
            <ac:picMk id="6" creationId="{E68DF1E8-FB3E-1F7D-2C9E-0AF94F88475D}"/>
          </ac:picMkLst>
        </pc:picChg>
      </pc:sldChg>
      <pc:sldChg chg="addSp delSp modSp new mod modClrScheme chgLayout">
        <pc:chgData name="Biong, Christoffer" userId="57d96d68-424b-44e6-9278-11800f331868" providerId="ADAL" clId="{AC0D7EF1-6946-4E01-A17D-D107DC5937DB}" dt="2024-12-16T13:49:20.891" v="1674" actId="26606"/>
        <pc:sldMkLst>
          <pc:docMk/>
          <pc:sldMk cId="439720252" sldId="290"/>
        </pc:sldMkLst>
        <pc:spChg chg="mod ord">
          <ac:chgData name="Biong, Christoffer" userId="57d96d68-424b-44e6-9278-11800f331868" providerId="ADAL" clId="{AC0D7EF1-6946-4E01-A17D-D107DC5937DB}" dt="2024-12-16T13:49:20.891" v="1674" actId="26606"/>
          <ac:spMkLst>
            <pc:docMk/>
            <pc:sldMk cId="439720252" sldId="290"/>
            <ac:spMk id="2" creationId="{10A37214-13C9-E942-1F07-6FFB113F107C}"/>
          </ac:spMkLst>
        </pc:spChg>
        <pc:spChg chg="del">
          <ac:chgData name="Biong, Christoffer" userId="57d96d68-424b-44e6-9278-11800f331868" providerId="ADAL" clId="{AC0D7EF1-6946-4E01-A17D-D107DC5937DB}" dt="2024-12-16T13:49:09.709" v="1671"/>
          <ac:spMkLst>
            <pc:docMk/>
            <pc:sldMk cId="439720252" sldId="290"/>
            <ac:spMk id="3" creationId="{434D35FD-607C-617F-391D-313EE08DE7BF}"/>
          </ac:spMkLst>
        </pc:spChg>
        <pc:spChg chg="mod ord">
          <ac:chgData name="Biong, Christoffer" userId="57d96d68-424b-44e6-9278-11800f331868" providerId="ADAL" clId="{AC0D7EF1-6946-4E01-A17D-D107DC5937DB}" dt="2024-12-16T13:49:20.891" v="1674" actId="26606"/>
          <ac:spMkLst>
            <pc:docMk/>
            <pc:sldMk cId="439720252" sldId="290"/>
            <ac:spMk id="4" creationId="{B1F880F2-42B9-C62C-DA05-87DD414DE53B}"/>
          </ac:spMkLst>
        </pc:spChg>
        <pc:picChg chg="add mod">
          <ac:chgData name="Biong, Christoffer" userId="57d96d68-424b-44e6-9278-11800f331868" providerId="ADAL" clId="{AC0D7EF1-6946-4E01-A17D-D107DC5937DB}" dt="2024-12-16T13:49:20.891" v="1674" actId="26606"/>
          <ac:picMkLst>
            <pc:docMk/>
            <pc:sldMk cId="439720252" sldId="290"/>
            <ac:picMk id="6146" creationId="{FB89D7BA-79F9-B10F-18B8-2FF0C17C72A1}"/>
          </ac:picMkLst>
        </pc:picChg>
      </pc:sldChg>
      <pc:sldChg chg="addSp delSp modSp new mod ord modClrScheme chgLayout">
        <pc:chgData name="Biong, Christoffer" userId="57d96d68-424b-44e6-9278-11800f331868" providerId="ADAL" clId="{AC0D7EF1-6946-4E01-A17D-D107DC5937DB}" dt="2024-12-16T13:54:16.548" v="1684"/>
        <pc:sldMkLst>
          <pc:docMk/>
          <pc:sldMk cId="777991771" sldId="291"/>
        </pc:sldMkLst>
        <pc:spChg chg="mod ord">
          <ac:chgData name="Biong, Christoffer" userId="57d96d68-424b-44e6-9278-11800f331868" providerId="ADAL" clId="{AC0D7EF1-6946-4E01-A17D-D107DC5937DB}" dt="2024-12-16T13:48:04.558" v="1664" actId="20577"/>
          <ac:spMkLst>
            <pc:docMk/>
            <pc:sldMk cId="777991771" sldId="291"/>
            <ac:spMk id="2" creationId="{8D0EADE0-D710-70C6-E7BF-8C48589DAAC0}"/>
          </ac:spMkLst>
        </pc:spChg>
        <pc:spChg chg="del">
          <ac:chgData name="Biong, Christoffer" userId="57d96d68-424b-44e6-9278-11800f331868" providerId="ADAL" clId="{AC0D7EF1-6946-4E01-A17D-D107DC5937DB}" dt="2024-12-16T13:45:56.032" v="1632"/>
          <ac:spMkLst>
            <pc:docMk/>
            <pc:sldMk cId="777991771" sldId="291"/>
            <ac:spMk id="3" creationId="{4C14E2DA-B46B-5744-6654-CA48F4D6E9B3}"/>
          </ac:spMkLst>
        </pc:spChg>
        <pc:spChg chg="mod">
          <ac:chgData name="Biong, Christoffer" userId="57d96d68-424b-44e6-9278-11800f331868" providerId="ADAL" clId="{AC0D7EF1-6946-4E01-A17D-D107DC5937DB}" dt="2024-12-16T13:46:06.525" v="1633" actId="26606"/>
          <ac:spMkLst>
            <pc:docMk/>
            <pc:sldMk cId="777991771" sldId="291"/>
            <ac:spMk id="4" creationId="{B610080E-79EC-2FDA-9825-A01FD685FA3A}"/>
          </ac:spMkLst>
        </pc:spChg>
        <pc:picChg chg="add mod">
          <ac:chgData name="Biong, Christoffer" userId="57d96d68-424b-44e6-9278-11800f331868" providerId="ADAL" clId="{AC0D7EF1-6946-4E01-A17D-D107DC5937DB}" dt="2024-12-16T13:46:06.525" v="1633" actId="26606"/>
          <ac:picMkLst>
            <pc:docMk/>
            <pc:sldMk cId="777991771" sldId="291"/>
            <ac:picMk id="4098" creationId="{61D0ED13-97D2-2AAA-7BAC-396356CDD715}"/>
          </ac:picMkLst>
        </pc:picChg>
      </pc:sldChg>
      <pc:sldChg chg="addSp modSp new ord">
        <pc:chgData name="Biong, Christoffer" userId="57d96d68-424b-44e6-9278-11800f331868" providerId="ADAL" clId="{AC0D7EF1-6946-4E01-A17D-D107DC5937DB}" dt="2024-12-16T13:54:35.132" v="1686" actId="1076"/>
        <pc:sldMkLst>
          <pc:docMk/>
          <pc:sldMk cId="3120803296" sldId="292"/>
        </pc:sldMkLst>
        <pc:spChg chg="add mod">
          <ac:chgData name="Biong, Christoffer" userId="57d96d68-424b-44e6-9278-11800f331868" providerId="ADAL" clId="{AC0D7EF1-6946-4E01-A17D-D107DC5937DB}" dt="2024-12-16T13:53:14.453" v="1676"/>
          <ac:spMkLst>
            <pc:docMk/>
            <pc:sldMk cId="3120803296" sldId="292"/>
            <ac:spMk id="5" creationId="{E74E4194-4BF7-462A-DC39-B349B2A79A39}"/>
          </ac:spMkLst>
        </pc:spChg>
        <pc:spChg chg="add mod">
          <ac:chgData name="Biong, Christoffer" userId="57d96d68-424b-44e6-9278-11800f331868" providerId="ADAL" clId="{AC0D7EF1-6946-4E01-A17D-D107DC5937DB}" dt="2024-12-16T13:53:14.453" v="1676"/>
          <ac:spMkLst>
            <pc:docMk/>
            <pc:sldMk cId="3120803296" sldId="292"/>
            <ac:spMk id="6" creationId="{16ECBCBC-3A33-36F5-ED6A-05E7156249D3}"/>
          </ac:spMkLst>
        </pc:spChg>
        <pc:spChg chg="add mod">
          <ac:chgData name="Biong, Christoffer" userId="57d96d68-424b-44e6-9278-11800f331868" providerId="ADAL" clId="{AC0D7EF1-6946-4E01-A17D-D107DC5937DB}" dt="2024-12-16T13:53:14.453" v="1676"/>
          <ac:spMkLst>
            <pc:docMk/>
            <pc:sldMk cId="3120803296" sldId="292"/>
            <ac:spMk id="7" creationId="{91DE7DA1-0EC8-DA9B-706D-CCCF6A681BF8}"/>
          </ac:spMkLst>
        </pc:spChg>
        <pc:picChg chg="add mod">
          <ac:chgData name="Biong, Christoffer" userId="57d96d68-424b-44e6-9278-11800f331868" providerId="ADAL" clId="{AC0D7EF1-6946-4E01-A17D-D107DC5937DB}" dt="2024-12-16T13:53:14.453" v="1676"/>
          <ac:picMkLst>
            <pc:docMk/>
            <pc:sldMk cId="3120803296" sldId="292"/>
            <ac:picMk id="8" creationId="{B4EB18E8-668E-AF77-9D5B-326F2B0C3539}"/>
          </ac:picMkLst>
        </pc:picChg>
        <pc:picChg chg="add mod">
          <ac:chgData name="Biong, Christoffer" userId="57d96d68-424b-44e6-9278-11800f331868" providerId="ADAL" clId="{AC0D7EF1-6946-4E01-A17D-D107DC5937DB}" dt="2024-12-16T13:54:35.132" v="1686" actId="1076"/>
          <ac:picMkLst>
            <pc:docMk/>
            <pc:sldMk cId="3120803296" sldId="292"/>
            <ac:picMk id="7170" creationId="{479C72AA-93AD-91AE-974C-3A35BAEF0B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16.12.2024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huseierne.no/nyheter/vinteren-er-utfordrende-5-tips-til-bedre-inneklima-i-boligen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955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Informasjon fra </a:t>
            </a:r>
            <a:r>
              <a:rPr lang="nb-NO" dirty="0" err="1"/>
              <a:t>flyktningtjenesten</a:t>
            </a:r>
            <a:endParaRPr lang="nb-NO" dirty="0"/>
          </a:p>
          <a:p>
            <a:r>
              <a:rPr lang="nb-NO" sz="2400" dirty="0" err="1"/>
              <a:t>Flyktningtjenestens</a:t>
            </a:r>
            <a:r>
              <a:rPr lang="nb-NO" sz="2400" dirty="0"/>
              <a:t> time 17.12.24</a:t>
            </a:r>
          </a:p>
          <a:p>
            <a:r>
              <a:rPr lang="nb-NO" sz="2400" dirty="0"/>
              <a:t>v/Christoffer Biong, flyktningkonsulent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7362371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NAV Vågå – </a:t>
            </a:r>
            <a:r>
              <a:rPr lang="nb-NO" dirty="0" err="1"/>
              <a:t>flyktningetenesta</a:t>
            </a:r>
            <a:endParaRPr lang="nb-NO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75ED0185-64E6-5CEA-8A8C-B85C6CE0D9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2052" name="Picture 4" descr="Dolly">
            <a:extLst>
              <a:ext uri="{FF2B5EF4-FFF2-40B4-BE49-F238E27FC236}">
                <a16:creationId xmlns:a16="http://schemas.microsoft.com/office/drawing/2014/main" id="{10BAED8D-7895-84F4-0B43-7B31FA4C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77" y="4887310"/>
            <a:ext cx="2046623" cy="12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1F880F2-42B9-C62C-DA05-87DD414D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Vinterferieuka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A37214-13C9-E942-1F07-6FFB113F1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b="0" i="0">
                <a:effectLst/>
              </a:rPr>
              <a:t>Uke 9: </a:t>
            </a:r>
          </a:p>
          <a:p>
            <a:pPr lvl="1"/>
            <a:r>
              <a:rPr lang="nb-NO" sz="2800"/>
              <a:t>M</a:t>
            </a:r>
            <a:r>
              <a:rPr lang="nb-NO" sz="2800" i="0">
                <a:effectLst/>
              </a:rPr>
              <a:t>andag 24.02.-fredag 28.02.2025</a:t>
            </a:r>
          </a:p>
          <a:p>
            <a:pPr lvl="1"/>
            <a:r>
              <a:rPr lang="nb-NO" sz="2800"/>
              <a:t>Aktiviteter/norskopplæring</a:t>
            </a:r>
          </a:p>
          <a:p>
            <a:r>
              <a:rPr lang="nb-NO"/>
              <a:t>Obligatorisk oppmøte</a:t>
            </a:r>
          </a:p>
          <a:p>
            <a:r>
              <a:rPr lang="nb-NO"/>
              <a:t>Praksis: </a:t>
            </a:r>
          </a:p>
          <a:p>
            <a:pPr lvl="1"/>
            <a:r>
              <a:rPr lang="nb-NO" sz="2800"/>
              <a:t>Dere som er i praksis skal være i praksis (om det er mulig)</a:t>
            </a:r>
          </a:p>
          <a:p>
            <a:pPr lvl="1"/>
            <a:endParaRPr lang="nb-NO" sz="2800"/>
          </a:p>
        </p:txBody>
      </p:sp>
      <p:pic>
        <p:nvPicPr>
          <p:cNvPr id="6146" name="Picture 2" descr="Family of four skiing.">
            <a:extLst>
              <a:ext uri="{FF2B5EF4-FFF2-40B4-BE49-F238E27FC236}">
                <a16:creationId xmlns:a16="http://schemas.microsoft.com/office/drawing/2014/main" id="{FB89D7BA-79F9-B10F-18B8-2FF0C17C72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r="10108"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2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23ACF78-A128-3894-B20D-4BEA5B22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Flyktningsituasjonen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89984B5-495D-4D36-4FEC-ADF6377F1988}"/>
              </a:ext>
            </a:extLst>
          </p:cNvPr>
          <p:cNvSpPr txBox="1"/>
          <p:nvPr/>
        </p:nvSpPr>
        <p:spPr>
          <a:xfrm>
            <a:off x="8969530" y="4258849"/>
            <a:ext cx="25961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Calibri"/>
                <a:cs typeface="Calibri"/>
              </a:rPr>
              <a:t>Bosatte flyktninger i Vågå i 2024 per. 10.12.2024: 38</a:t>
            </a:r>
          </a:p>
          <a:p>
            <a:r>
              <a:rPr lang="nb-NO" dirty="0">
                <a:cs typeface="Calibri"/>
              </a:rPr>
              <a:t>2025: 30 flyktninger</a:t>
            </a:r>
            <a:endParaRPr lang="nb-NO" dirty="0"/>
          </a:p>
        </p:txBody>
      </p:sp>
      <p:pic>
        <p:nvPicPr>
          <p:cNvPr id="4" name="Plassholder for innhold 3" descr="Et bilde som inneholder tekst, skjermbilde, Plottdiagram, Font&#10;&#10;Automatisk generert beskrivelse">
            <a:extLst>
              <a:ext uri="{FF2B5EF4-FFF2-40B4-BE49-F238E27FC236}">
                <a16:creationId xmlns:a16="http://schemas.microsoft.com/office/drawing/2014/main" id="{64D5CD4F-4261-5219-58C7-EF972479D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19" y="1712573"/>
            <a:ext cx="7153275" cy="4305300"/>
          </a:xfrm>
        </p:spPr>
      </p:pic>
    </p:spTree>
    <p:extLst>
      <p:ext uri="{BB962C8B-B14F-4D97-AF65-F5344CB8AC3E}">
        <p14:creationId xmlns:p14="http://schemas.microsoft.com/office/powerpoint/2010/main" val="203528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D4383C5-FA7E-7E56-8186-8E6E6573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Samarbeid = nøkkelen til god integrering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1474EC-91D1-FEF5-FAE7-205BACFD8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dirty="0">
                <a:latin typeface="Arial"/>
                <a:cs typeface="Arial"/>
              </a:rPr>
              <a:t>Vågå skal ta i mot 30 flyktningar i 2025</a:t>
            </a:r>
          </a:p>
          <a:p>
            <a:pPr marL="0" indent="0">
              <a:buNone/>
            </a:pPr>
            <a:endParaRPr lang="nn-NO" dirty="0">
              <a:latin typeface="Arial"/>
              <a:cs typeface="Arial"/>
            </a:endParaRPr>
          </a:p>
          <a:p>
            <a:r>
              <a:rPr lang="nn-NO" dirty="0">
                <a:latin typeface="Arial"/>
                <a:cs typeface="Arial"/>
              </a:rPr>
              <a:t>Avgjerande for å lykkast med integreringa i 2025</a:t>
            </a:r>
            <a:r>
              <a:rPr lang="en-US" dirty="0">
                <a:latin typeface="Arial"/>
                <a:cs typeface="Arial"/>
              </a:rPr>
              <a:t>:</a:t>
            </a:r>
            <a:endParaRPr lang="en-US" dirty="0"/>
          </a:p>
          <a:p>
            <a:pPr lvl="1"/>
            <a:r>
              <a:rPr lang="nb-NO" dirty="0" err="1"/>
              <a:t>Fleire</a:t>
            </a:r>
            <a:r>
              <a:rPr lang="nb-NO" dirty="0"/>
              <a:t> i jobb</a:t>
            </a:r>
          </a:p>
          <a:p>
            <a:pPr lvl="1"/>
            <a:r>
              <a:rPr lang="nb-NO" dirty="0" err="1"/>
              <a:t>Praksisplassar</a:t>
            </a:r>
            <a:endParaRPr lang="en-US" dirty="0"/>
          </a:p>
          <a:p>
            <a:pPr lvl="1"/>
            <a:r>
              <a:rPr lang="nn-NO" dirty="0">
                <a:latin typeface="Arial"/>
                <a:cs typeface="Arial"/>
              </a:rPr>
              <a:t>Godt samarbeid og koordinering av tenester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Nok </a:t>
            </a:r>
            <a:r>
              <a:rPr lang="en-US" dirty="0" err="1">
                <a:latin typeface="Arial"/>
                <a:cs typeface="Arial"/>
              </a:rPr>
              <a:t>bustader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Godt </a:t>
            </a:r>
            <a:r>
              <a:rPr lang="en-US" dirty="0" err="1">
                <a:latin typeface="Arial"/>
                <a:cs typeface="Arial"/>
              </a:rPr>
              <a:t>samarbeid</a:t>
            </a:r>
            <a:r>
              <a:rPr lang="en-US" dirty="0">
                <a:latin typeface="Arial"/>
                <a:cs typeface="Arial"/>
              </a:rPr>
              <a:t> med </a:t>
            </a:r>
            <a:r>
              <a:rPr lang="en-US" dirty="0" err="1">
                <a:latin typeface="Arial"/>
                <a:cs typeface="Arial"/>
              </a:rPr>
              <a:t>arbeidsgivarar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friviligheten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nb-NO" dirty="0" err="1"/>
              <a:t>Vertskapsrolla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61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B4452A-A5F1-2F96-25A8-F728117F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9835" cy="4351338"/>
          </a:xfrm>
        </p:spPr>
        <p:txBody>
          <a:bodyPr>
            <a:normAutofit/>
          </a:bodyPr>
          <a:lstStyle/>
          <a:p>
            <a:r>
              <a:rPr lang="nb-NO" dirty="0" err="1"/>
              <a:t>Boveiledning</a:t>
            </a:r>
            <a:endParaRPr lang="nb-NO" dirty="0"/>
          </a:p>
          <a:p>
            <a:r>
              <a:rPr lang="nb-NO" dirty="0"/>
              <a:t>Vedfyring</a:t>
            </a:r>
          </a:p>
          <a:p>
            <a:r>
              <a:rPr lang="nb-NO" dirty="0"/>
              <a:t>Brann</a:t>
            </a:r>
          </a:p>
          <a:p>
            <a:r>
              <a:rPr lang="nb-NO" dirty="0"/>
              <a:t>Nytt system for søppelsortering</a:t>
            </a:r>
          </a:p>
          <a:p>
            <a:r>
              <a:rPr lang="nb-NO" dirty="0"/>
              <a:t>Vinterferieuka</a:t>
            </a:r>
          </a:p>
          <a:p>
            <a:r>
              <a:rPr lang="nb-NO" dirty="0"/>
              <a:t>Litt om flyktningsituasjonen</a:t>
            </a:r>
          </a:p>
          <a:p>
            <a:r>
              <a:rPr lang="nb-NO" dirty="0"/>
              <a:t>Innspill og tilbakemeldinger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C43F84-DEED-9DD5-8B9A-D53CA35F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7362371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Praktisk informasjon</a:t>
            </a:r>
          </a:p>
        </p:txBody>
      </p:sp>
    </p:spTree>
    <p:extLst>
      <p:ext uri="{BB962C8B-B14F-4D97-AF65-F5344CB8AC3E}">
        <p14:creationId xmlns:p14="http://schemas.microsoft.com/office/powerpoint/2010/main" val="402867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DFADD64-2038-7F51-57FA-7FD877F45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Ikke steng lufteventiler</a:t>
            </a:r>
          </a:p>
          <a:p>
            <a:pPr lvl="1"/>
            <a:r>
              <a:rPr lang="nb-NO" dirty="0"/>
              <a:t>Ventilasjon er viktig</a:t>
            </a:r>
          </a:p>
          <a:p>
            <a:pPr lvl="1"/>
            <a:r>
              <a:rPr lang="nb-NO" dirty="0"/>
              <a:t>Dårlig inneklima + fukt</a:t>
            </a:r>
          </a:p>
          <a:p>
            <a:pPr lvl="1"/>
            <a:r>
              <a:rPr lang="nb-NO" dirty="0"/>
              <a:t>Helseskadelig sopp</a:t>
            </a:r>
          </a:p>
          <a:p>
            <a:r>
              <a:rPr lang="nb-NO" dirty="0"/>
              <a:t>Sjokkluft i fem minutter</a:t>
            </a:r>
          </a:p>
          <a:p>
            <a:r>
              <a:rPr lang="nb-NO" dirty="0"/>
              <a:t>Bruk alltid vifte på bad etter dusj</a:t>
            </a:r>
          </a:p>
          <a:p>
            <a:r>
              <a:rPr lang="nb-NO" dirty="0"/>
              <a:t>Temperatur i gang/entré: </a:t>
            </a:r>
          </a:p>
          <a:p>
            <a:pPr lvl="1"/>
            <a:r>
              <a:rPr lang="nb-NO" dirty="0"/>
              <a:t>16–18 grader (så fuktighet tørker)</a:t>
            </a:r>
          </a:p>
          <a:p>
            <a:r>
              <a:rPr lang="nb-NO" dirty="0"/>
              <a:t>Trekk store møbler inn i rommet</a:t>
            </a:r>
          </a:p>
          <a:p>
            <a:r>
              <a:rPr lang="nb-NO" dirty="0">
                <a:hlinkClick r:id="rId2"/>
              </a:rPr>
              <a:t>Video: Fem tips til bedre inneklima</a:t>
            </a:r>
            <a:endParaRPr lang="nb-NO" dirty="0"/>
          </a:p>
        </p:txBody>
      </p:sp>
      <p:pic>
        <p:nvPicPr>
          <p:cNvPr id="6" name="Plassholder for bilde 5" descr="Et bilde som inneholder gips, konstruksjon, innendørs, ombygging&#10;&#10;Automatisk generert beskrivelse">
            <a:extLst>
              <a:ext uri="{FF2B5EF4-FFF2-40B4-BE49-F238E27FC236}">
                <a16:creationId xmlns:a16="http://schemas.microsoft.com/office/drawing/2014/main" id="{ECD9D1F7-5708-7765-D9C4-173C8419B5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238" r="25238"/>
          <a:stretch>
            <a:fillRect/>
          </a:stretch>
        </p:blipFill>
        <p:spPr/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4E382C1C-A632-7152-E89D-28076457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Boveiledning</a:t>
            </a:r>
            <a:r>
              <a:rPr lang="nb-NO" dirty="0"/>
              <a:t>: Vintertips</a:t>
            </a:r>
          </a:p>
        </p:txBody>
      </p:sp>
    </p:spTree>
    <p:extLst>
      <p:ext uri="{BB962C8B-B14F-4D97-AF65-F5344CB8AC3E}">
        <p14:creationId xmlns:p14="http://schemas.microsoft.com/office/powerpoint/2010/main" val="40034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351CBDE-7FD4-8A08-67C5-DD655A69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Bygg bålet riktig</a:t>
            </a:r>
          </a:p>
          <a:p>
            <a:pPr lvl="1"/>
            <a:r>
              <a:rPr lang="nb-NO" dirty="0"/>
              <a:t>Bruk tørr ved</a:t>
            </a:r>
          </a:p>
          <a:p>
            <a:pPr lvl="1"/>
            <a:r>
              <a:rPr lang="nb-NO" dirty="0"/>
              <a:t>Kun ren ved</a:t>
            </a:r>
          </a:p>
          <a:p>
            <a:pPr lvl="1"/>
            <a:r>
              <a:rPr lang="nb-NO" dirty="0"/>
              <a:t>Større kubber nederst</a:t>
            </a:r>
          </a:p>
          <a:p>
            <a:pPr lvl="1"/>
            <a:endParaRPr lang="nb-NO" dirty="0"/>
          </a:p>
          <a:p>
            <a:r>
              <a:rPr lang="nb-NO" dirty="0"/>
              <a:t>Tenn fra toppen</a:t>
            </a:r>
          </a:p>
          <a:p>
            <a:endParaRPr lang="nb-NO" dirty="0"/>
          </a:p>
          <a:p>
            <a:r>
              <a:rPr lang="nb-NO" dirty="0"/>
              <a:t>Sørg for nok luft</a:t>
            </a:r>
          </a:p>
          <a:p>
            <a:pPr lvl="1"/>
            <a:r>
              <a:rPr lang="nb-NO" dirty="0"/>
              <a:t>Skru av kjøkkenvifta</a:t>
            </a:r>
          </a:p>
          <a:p>
            <a:pPr lvl="1"/>
            <a:r>
              <a:rPr lang="nb-NO" dirty="0"/>
              <a:t>Åpne utgangsdøra</a:t>
            </a:r>
          </a:p>
          <a:p>
            <a:pPr lvl="1"/>
            <a:r>
              <a:rPr lang="nb-NO" dirty="0"/>
              <a:t>Åpne trekken på ovnen</a:t>
            </a:r>
          </a:p>
          <a:p>
            <a:pPr lvl="1"/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EC24E9-C7C3-D3D2-C2F2-70637BA6FB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 flipV="1">
            <a:off x="12192000" y="6858000"/>
            <a:ext cx="1427747" cy="126572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1AB6F8F-3A69-A636-AE72-2CF654D4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Vedfyring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DECD59-154B-F26D-7BBE-AAA09B46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04" y="252312"/>
            <a:ext cx="20097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44F2243-55D3-A2BA-F504-49FF0842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6" y="2471637"/>
            <a:ext cx="21050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A8B54AB-976F-5EC6-A023-80ED47B8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48" y="4315176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3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F5A006D-63F9-0FE5-A0EB-7820BBB9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Sende rundt liste</a:t>
            </a:r>
          </a:p>
          <a:p>
            <a:r>
              <a:rPr lang="nb-NO" dirty="0"/>
              <a:t>Kjøp nå</a:t>
            </a:r>
          </a:p>
          <a:p>
            <a:pPr lvl="1"/>
            <a:r>
              <a:rPr lang="nb-NO" dirty="0"/>
              <a:t>(før kulda kommer i januar)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Vågå kommune produserer</a:t>
            </a:r>
          </a:p>
          <a:p>
            <a:pPr lvl="1"/>
            <a:r>
              <a:rPr lang="nb-N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Pris: 60 l sekk, 70 kr. per sekk</a:t>
            </a:r>
          </a:p>
          <a:p>
            <a:pPr lvl="1"/>
            <a:r>
              <a:rPr lang="nb-NO" dirty="0">
                <a:solidFill>
                  <a:srgbClr val="000000"/>
                </a:solidFill>
              </a:rPr>
              <a:t>T</a:t>
            </a:r>
            <a:r>
              <a:rPr lang="nb-N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ørr ved</a:t>
            </a: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47AF1A7-6568-9640-66BA-AD39A0ED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Kjøpe ved?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B28BAD-5DA5-2110-162B-F623CE41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35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2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610080E-79EC-2FDA-9825-A01FD68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b="1" dirty="0"/>
              <a:t>Boligsikkerhet</a:t>
            </a:r>
            <a:endParaRPr lang="nb-NO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D0EADE0-D710-70C6-E7BF-8C48589DA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600" b="1" dirty="0"/>
              <a:t>Røykvarsler:</a:t>
            </a:r>
            <a:r>
              <a:rPr lang="nb-NO" sz="2600" dirty="0"/>
              <a:t> </a:t>
            </a:r>
          </a:p>
          <a:p>
            <a:pPr lvl="1"/>
            <a:r>
              <a:rPr lang="nb-NO" sz="2600" dirty="0"/>
              <a:t>Sjekk at røykvarslerne fungere</a:t>
            </a:r>
          </a:p>
          <a:p>
            <a:pPr lvl="1"/>
            <a:r>
              <a:rPr lang="nb-NO" sz="2600" dirty="0"/>
              <a:t>Bytt batteri årlig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b="1" dirty="0"/>
              <a:t>Slokkeutstyr:</a:t>
            </a:r>
            <a:r>
              <a:rPr lang="nb-NO" sz="2600" dirty="0"/>
              <a:t> </a:t>
            </a:r>
          </a:p>
          <a:p>
            <a:pPr lvl="1"/>
            <a:r>
              <a:rPr lang="nb-NO" sz="2600" dirty="0"/>
              <a:t>Ha brannslukningsapparat eller brannteppe lett tilgjengelig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b="1" dirty="0"/>
              <a:t>Levende ild:</a:t>
            </a:r>
            <a:r>
              <a:rPr lang="nb-NO" sz="2600" dirty="0"/>
              <a:t> </a:t>
            </a:r>
          </a:p>
          <a:p>
            <a:pPr lvl="1"/>
            <a:r>
              <a:rPr lang="nb-NO" sz="2600" dirty="0"/>
              <a:t>Aldri gå fra levende lys</a:t>
            </a:r>
          </a:p>
          <a:p>
            <a:pPr lvl="1"/>
            <a:r>
              <a:rPr lang="nb-NO" sz="2600" dirty="0"/>
              <a:t>Røyking gjøres ute</a:t>
            </a:r>
          </a:p>
          <a:p>
            <a:endParaRPr lang="nb-NO" sz="2600" dirty="0"/>
          </a:p>
        </p:txBody>
      </p:sp>
      <p:pic>
        <p:nvPicPr>
          <p:cNvPr id="4098" name="Picture 2" descr="Nyheter, Gardsbruk | Øivind (37) mistet alt i brannen på Lesja – så møtte  han Helene og fant gardsdrømmen">
            <a:extLst>
              <a:ext uri="{FF2B5EF4-FFF2-40B4-BE49-F238E27FC236}">
                <a16:creationId xmlns:a16="http://schemas.microsoft.com/office/drawing/2014/main" id="{61D0ED13-97D2-2AAA-7BAC-396356CDD7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3492" b="-2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F16712-7C19-DFE9-BB8C-4FFB8100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DB5741-86FF-A6E9-A018-9991218E14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12FD91-005B-9EFF-6E80-2A8DE78A4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 useBgFill="1">
        <p:nvSpPr>
          <p:cNvPr id="5" name="Slide Background">
            <a:extLst>
              <a:ext uri="{FF2B5EF4-FFF2-40B4-BE49-F238E27FC236}">
                <a16:creationId xmlns:a16="http://schemas.microsoft.com/office/drawing/2014/main" id="{E74E4194-4BF7-462A-DC39-B349B2A7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6ECBCBC-3A33-36F5-ED6A-05E7156249D3}"/>
              </a:ext>
            </a:extLst>
          </p:cNvPr>
          <p:cNvSpPr txBox="1">
            <a:spLocks/>
          </p:cNvSpPr>
          <p:nvPr/>
        </p:nvSpPr>
        <p:spPr>
          <a:xfrm>
            <a:off x="761800" y="762001"/>
            <a:ext cx="5334197" cy="170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000">
                <a:ea typeface="Calibri Light"/>
                <a:cs typeface="Calibri Light"/>
              </a:rPr>
              <a:t>Opptreden ved brann</a:t>
            </a:r>
            <a:endParaRPr lang="nb-NO" sz="400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91DE7DA1-0EC8-DA9B-706D-CCCF6A681BF8}"/>
              </a:ext>
            </a:extLst>
          </p:cNvPr>
          <p:cNvSpPr txBox="1">
            <a:spLocks/>
          </p:cNvSpPr>
          <p:nvPr/>
        </p:nvSpPr>
        <p:spPr>
          <a:xfrm>
            <a:off x="761800" y="2470244"/>
            <a:ext cx="5334197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>
                <a:ea typeface="Calibri"/>
                <a:cs typeface="Calibri"/>
              </a:rPr>
              <a:t>Redde</a:t>
            </a:r>
          </a:p>
          <a:p>
            <a:r>
              <a:rPr lang="nb-NO" sz="3600">
                <a:ea typeface="Calibri"/>
                <a:cs typeface="Calibri"/>
              </a:rPr>
              <a:t>Varsle (110)</a:t>
            </a:r>
          </a:p>
          <a:p>
            <a:r>
              <a:rPr lang="nb-NO" sz="3600">
                <a:ea typeface="Calibri"/>
                <a:cs typeface="Calibri"/>
              </a:rPr>
              <a:t>Slokke</a:t>
            </a:r>
            <a:endParaRPr lang="nb-NO" sz="3600" dirty="0">
              <a:ea typeface="Calibri"/>
              <a:cs typeface="Calibri"/>
            </a:endParaRPr>
          </a:p>
        </p:txBody>
      </p:sp>
      <p:pic>
        <p:nvPicPr>
          <p:cNvPr id="8" name="Picture 4" descr="Brann og røyk">
            <a:extLst>
              <a:ext uri="{FF2B5EF4-FFF2-40B4-BE49-F238E27FC236}">
                <a16:creationId xmlns:a16="http://schemas.microsoft.com/office/drawing/2014/main" id="{B4EB18E8-668E-AF77-9D5B-326F2B0C3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0" r="22529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Slik sikrer du deg mot brann">
            <a:extLst>
              <a:ext uri="{FF2B5EF4-FFF2-40B4-BE49-F238E27FC236}">
                <a16:creationId xmlns:a16="http://schemas.microsoft.com/office/drawing/2014/main" id="{479C72AA-93AD-91AE-974C-3A35BAEF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3" y="3089023"/>
            <a:ext cx="19716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0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BE099B1-8A37-CC24-3462-24CE0D9EA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Dunk for oppsamling av matavfall (grønt lokk)</a:t>
            </a:r>
          </a:p>
          <a:p>
            <a:pPr lvl="1"/>
            <a:r>
              <a:rPr lang="nb-NO" dirty="0"/>
              <a:t>Grønne poser (ikke bruk plast)</a:t>
            </a:r>
          </a:p>
          <a:p>
            <a:r>
              <a:rPr lang="nb-NO" dirty="0"/>
              <a:t>Dunk for restavfall (grått lokk)</a:t>
            </a:r>
          </a:p>
          <a:p>
            <a:r>
              <a:rPr lang="nb-NO" dirty="0"/>
              <a:t>Blank sekk til plast</a:t>
            </a:r>
          </a:p>
          <a:p>
            <a:r>
              <a:rPr lang="nb-NO" dirty="0"/>
              <a:t>Dunk for papir </a:t>
            </a:r>
          </a:p>
          <a:p>
            <a:pPr lvl="1"/>
            <a:r>
              <a:rPr lang="nb-NO" dirty="0"/>
              <a:t>(blått lokk)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8034CE5-E273-1BA7-0046-A01BC661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Søppelsortering: nytt fra 1.1.2025</a:t>
            </a:r>
          </a:p>
        </p:txBody>
      </p:sp>
      <p:pic>
        <p:nvPicPr>
          <p:cNvPr id="3074" name="Picture 2" descr="Nå får dovringene også dunk - vigga.no">
            <a:extLst>
              <a:ext uri="{FF2B5EF4-FFF2-40B4-BE49-F238E27FC236}">
                <a16:creationId xmlns:a16="http://schemas.microsoft.com/office/drawing/2014/main" id="{50146D85-20FB-0B7E-E5C9-05765B2AC8A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2525"/>
          <a:stretch>
            <a:fillRect/>
          </a:stretch>
        </p:blipFill>
        <p:spPr bwMode="auto">
          <a:xfrm>
            <a:off x="7697199" y="267158"/>
            <a:ext cx="4058806" cy="46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st Arkiver - Nord-Gudbrandsdal Renovasjonsselskap">
            <a:extLst>
              <a:ext uri="{FF2B5EF4-FFF2-40B4-BE49-F238E27FC236}">
                <a16:creationId xmlns:a16="http://schemas.microsoft.com/office/drawing/2014/main" id="{CDAF68F9-52A4-CD78-3DDC-96C11A289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38486"/>
          <a:stretch/>
        </p:blipFill>
        <p:spPr bwMode="auto">
          <a:xfrm>
            <a:off x="5069941" y="3676723"/>
            <a:ext cx="2209044" cy="31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44EBC6D-D3BA-EAB7-FB04-0C5613B9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B3B9E18-6E8E-41B8-257B-C41EC4047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C9CB282-8F35-60B1-B5D5-C55E017B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68DF1E8-FB3E-1F7D-2C9E-0AF94F88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4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CA53D44ADA4C4DA5BDA98B65A8B748" ma:contentTypeVersion="14" ma:contentTypeDescription="Opprett et nytt dokument." ma:contentTypeScope="" ma:versionID="2ca3c71a25981053d4a26d86ca4b7b8b">
  <xsd:schema xmlns:xsd="http://www.w3.org/2001/XMLSchema" xmlns:xs="http://www.w3.org/2001/XMLSchema" xmlns:p="http://schemas.microsoft.com/office/2006/metadata/properties" xmlns:ns2="e179f0ac-bd0a-404f-ac7f-e4af52ebdd40" xmlns:ns3="e4d2e6a4-205f-41bc-b474-3dd562d28322" targetNamespace="http://schemas.microsoft.com/office/2006/metadata/properties" ma:root="true" ma:fieldsID="8098d6808a67b61886e3c8c457fda854" ns2:_="" ns3:_="">
    <xsd:import namespace="e179f0ac-bd0a-404f-ac7f-e4af52ebdd40"/>
    <xsd:import namespace="e4d2e6a4-205f-41bc-b474-3dd562d28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9f0ac-bd0a-404f-ac7f-e4af52ebd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022f95b5-fafb-4cbb-a404-527925d96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2e6a4-205f-41bc-b474-3dd562d2832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f6cc010-e19f-4de3-8246-c7c80e813ed3}" ma:internalName="TaxCatchAll" ma:showField="CatchAllData" ma:web="e4d2e6a4-205f-41bc-b474-3dd562d28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79f0ac-bd0a-404f-ac7f-e4af52ebdd40">
      <Terms xmlns="http://schemas.microsoft.com/office/infopath/2007/PartnerControls"/>
    </lcf76f155ced4ddcb4097134ff3c332f>
    <TaxCatchAll xmlns="e4d2e6a4-205f-41bc-b474-3dd562d28322" xsi:nil="true"/>
  </documentManagement>
</p:properties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97AD63-4CAD-4034-80BF-CA8AD073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79f0ac-bd0a-404f-ac7f-e4af52ebdd40"/>
    <ds:schemaRef ds:uri="e4d2e6a4-205f-41bc-b474-3dd562d28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91905-A811-45D1-A44B-D4999240A5F2}">
  <ds:schemaRefs>
    <ds:schemaRef ds:uri="30ac3786-78c3-414b-815f-b4fca2e0bd42"/>
    <ds:schemaRef ds:uri="88fd9548-b55e-4aed-8b1a-8d12aaac8893"/>
    <ds:schemaRef ds:uri="e7f475b3-6834-49a4-b960-f29773d80852"/>
    <ds:schemaRef ds:uri="f979e152-3237-4567-8e98-aa35260742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179f0ac-bd0a-404f-ac7f-e4af52ebdd40"/>
    <ds:schemaRef ds:uri="e4d2e6a4-205f-41bc-b474-3dd562d28322"/>
  </ds:schemaRefs>
</ds:datastoreItem>
</file>

<file path=docMetadata/LabelInfo.xml><?xml version="1.0" encoding="utf-8"?>
<clbl:labelList xmlns:clbl="http://schemas.microsoft.com/office/2020/mipLabelMetadata">
  <clbl:label id="{d3491420-1ae2-4120-89e6-e6f668f067e2}" enabled="1" method="Standard" siteId="{62366534-1ec3-4962-8869-9b5535279d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NAV_Rød</Template>
  <TotalTime>2820</TotalTime>
  <Words>311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Office-tema</vt:lpstr>
      <vt:lpstr>NAV Vågå – flyktningetenesta</vt:lpstr>
      <vt:lpstr>Praktisk informasjon</vt:lpstr>
      <vt:lpstr>Boveiledning: Vintertips</vt:lpstr>
      <vt:lpstr>Vedfyring</vt:lpstr>
      <vt:lpstr>Kjøpe ved?</vt:lpstr>
      <vt:lpstr>Boligsikkerhet</vt:lpstr>
      <vt:lpstr>PowerPoint-presentasjon</vt:lpstr>
      <vt:lpstr>Søppelsortering: nytt fra 1.1.2025</vt:lpstr>
      <vt:lpstr>PowerPoint-presentasjon</vt:lpstr>
      <vt:lpstr>Vinterferieuka</vt:lpstr>
      <vt:lpstr>Flyktningsituasjonen</vt:lpstr>
      <vt:lpstr>Samarbeid = nøkkelen til god integrering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 Vågå flyktningetenesta</dc:title>
  <dc:subject/>
  <dc:creator>Vole, Magnhild</dc:creator>
  <cp:keywords/>
  <dc:description/>
  <cp:lastModifiedBy>Biong, Christoffer</cp:lastModifiedBy>
  <cp:revision>249</cp:revision>
  <cp:lastPrinted>2020-04-21T11:47:02Z</cp:lastPrinted>
  <dcterms:created xsi:type="dcterms:W3CDTF">2024-04-24T08:09:03Z</dcterms:created>
  <dcterms:modified xsi:type="dcterms:W3CDTF">2024-12-16T13:54:37Z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0x010100DFCA53D44ADA4C4DA5BDA98B65A8B748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2020-07-17T09:01:45Z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6aab726e-71e4-4161-a674-ca875e604b1a</vt:lpwstr>
  </property>
  <property fmtid="{D5CDD505-2E9C-101B-9397-08002B2CF9AE}" pid="9" name="MSIP_Label_d3491420-1ae2-4120-89e6-e6f668f067e2_ContentBits">
    <vt:lpwstr>0</vt:lpwstr>
  </property>
  <property fmtid="{D5CDD505-2E9C-101B-9397-08002B2CF9AE}" pid="10" name="Order">
    <vt:r8>100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MediaServiceImageTags">
    <vt:lpwstr/>
  </property>
</Properties>
</file>