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ED9F9F-289F-475C-BF0D-EAF8A942BF0D}" v="9" dt="2023-12-11T14:16:14.6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ong, Christoffer" userId="57d96d68-424b-44e6-9278-11800f331868" providerId="ADAL" clId="{46ED9F9F-289F-475C-BF0D-EAF8A942BF0D}"/>
    <pc:docChg chg="undo redo custSel addSld modSld">
      <pc:chgData name="Biong, Christoffer" userId="57d96d68-424b-44e6-9278-11800f331868" providerId="ADAL" clId="{46ED9F9F-289F-475C-BF0D-EAF8A942BF0D}" dt="2023-12-12T07:16:21.236" v="2577" actId="6549"/>
      <pc:docMkLst>
        <pc:docMk/>
      </pc:docMkLst>
      <pc:sldChg chg="addSp modSp mod">
        <pc:chgData name="Biong, Christoffer" userId="57d96d68-424b-44e6-9278-11800f331868" providerId="ADAL" clId="{46ED9F9F-289F-475C-BF0D-EAF8A942BF0D}" dt="2023-12-11T13:33:48.440" v="100" actId="9405"/>
        <pc:sldMkLst>
          <pc:docMk/>
          <pc:sldMk cId="153118660" sldId="257"/>
        </pc:sldMkLst>
        <pc:spChg chg="mod">
          <ac:chgData name="Biong, Christoffer" userId="57d96d68-424b-44e6-9278-11800f331868" providerId="ADAL" clId="{46ED9F9F-289F-475C-BF0D-EAF8A942BF0D}" dt="2023-12-11T13:29:54.300" v="80" actId="20577"/>
          <ac:spMkLst>
            <pc:docMk/>
            <pc:sldMk cId="153118660" sldId="257"/>
            <ac:spMk id="3" creationId="{D1BE181F-41CB-FC3F-CBF2-698E47A96345}"/>
          </ac:spMkLst>
        </pc:spChg>
        <pc:picChg chg="add mod modCrop">
          <ac:chgData name="Biong, Christoffer" userId="57d96d68-424b-44e6-9278-11800f331868" providerId="ADAL" clId="{46ED9F9F-289F-475C-BF0D-EAF8A942BF0D}" dt="2023-12-11T13:32:44.640" v="94" actId="1076"/>
          <ac:picMkLst>
            <pc:docMk/>
            <pc:sldMk cId="153118660" sldId="257"/>
            <ac:picMk id="5" creationId="{1062A1B5-CABE-9D2F-7F9D-968ABEC48479}"/>
          </ac:picMkLst>
        </pc:picChg>
        <pc:picChg chg="add mod">
          <ac:chgData name="Biong, Christoffer" userId="57d96d68-424b-44e6-9278-11800f331868" providerId="ADAL" clId="{46ED9F9F-289F-475C-BF0D-EAF8A942BF0D}" dt="2023-12-11T13:33:36.006" v="99" actId="1076"/>
          <ac:picMkLst>
            <pc:docMk/>
            <pc:sldMk cId="153118660" sldId="257"/>
            <ac:picMk id="8" creationId="{55F8090D-1843-7386-2B08-697D8DBEB334}"/>
          </ac:picMkLst>
        </pc:picChg>
        <pc:inkChg chg="add mod">
          <ac:chgData name="Biong, Christoffer" userId="57d96d68-424b-44e6-9278-11800f331868" providerId="ADAL" clId="{46ED9F9F-289F-475C-BF0D-EAF8A942BF0D}" dt="2023-12-11T13:32:44.640" v="94" actId="1076"/>
          <ac:inkMkLst>
            <pc:docMk/>
            <pc:sldMk cId="153118660" sldId="257"/>
            <ac:inkMk id="6" creationId="{7A155F73-4CBC-2F33-38AC-16476A7D1508}"/>
          </ac:inkMkLst>
        </pc:inkChg>
        <pc:inkChg chg="add">
          <ac:chgData name="Biong, Christoffer" userId="57d96d68-424b-44e6-9278-11800f331868" providerId="ADAL" clId="{46ED9F9F-289F-475C-BF0D-EAF8A942BF0D}" dt="2023-12-11T13:33:48.440" v="100" actId="9405"/>
          <ac:inkMkLst>
            <pc:docMk/>
            <pc:sldMk cId="153118660" sldId="257"/>
            <ac:inkMk id="9" creationId="{CFE5087C-0A87-3E97-9365-F5363A4E1DD4}"/>
          </ac:inkMkLst>
        </pc:inkChg>
      </pc:sldChg>
      <pc:sldChg chg="modSp new mod">
        <pc:chgData name="Biong, Christoffer" userId="57d96d68-424b-44e6-9278-11800f331868" providerId="ADAL" clId="{46ED9F9F-289F-475C-BF0D-EAF8A942BF0D}" dt="2023-12-11T13:38:20.249" v="345" actId="20577"/>
        <pc:sldMkLst>
          <pc:docMk/>
          <pc:sldMk cId="2875137913" sldId="258"/>
        </pc:sldMkLst>
        <pc:spChg chg="mod">
          <ac:chgData name="Biong, Christoffer" userId="57d96d68-424b-44e6-9278-11800f331868" providerId="ADAL" clId="{46ED9F9F-289F-475C-BF0D-EAF8A942BF0D}" dt="2023-12-11T13:34:16.879" v="120" actId="20577"/>
          <ac:spMkLst>
            <pc:docMk/>
            <pc:sldMk cId="2875137913" sldId="258"/>
            <ac:spMk id="2" creationId="{08F3CD71-AB44-8A21-5DC8-7E0FACF633C1}"/>
          </ac:spMkLst>
        </pc:spChg>
        <pc:spChg chg="mod">
          <ac:chgData name="Biong, Christoffer" userId="57d96d68-424b-44e6-9278-11800f331868" providerId="ADAL" clId="{46ED9F9F-289F-475C-BF0D-EAF8A942BF0D}" dt="2023-12-11T13:38:20.249" v="345" actId="20577"/>
          <ac:spMkLst>
            <pc:docMk/>
            <pc:sldMk cId="2875137913" sldId="258"/>
            <ac:spMk id="3" creationId="{C9920B7B-5D79-0D70-77B0-2B6F797D67E7}"/>
          </ac:spMkLst>
        </pc:spChg>
      </pc:sldChg>
      <pc:sldChg chg="modSp new mod">
        <pc:chgData name="Biong, Christoffer" userId="57d96d68-424b-44e6-9278-11800f331868" providerId="ADAL" clId="{46ED9F9F-289F-475C-BF0D-EAF8A942BF0D}" dt="2023-12-11T13:45:25.446" v="720" actId="20577"/>
        <pc:sldMkLst>
          <pc:docMk/>
          <pc:sldMk cId="514719924" sldId="259"/>
        </pc:sldMkLst>
        <pc:spChg chg="mod">
          <ac:chgData name="Biong, Christoffer" userId="57d96d68-424b-44e6-9278-11800f331868" providerId="ADAL" clId="{46ED9F9F-289F-475C-BF0D-EAF8A942BF0D}" dt="2023-12-11T13:38:50.412" v="371" actId="20577"/>
          <ac:spMkLst>
            <pc:docMk/>
            <pc:sldMk cId="514719924" sldId="259"/>
            <ac:spMk id="2" creationId="{03EFA730-944B-89F5-EE79-80602C4786F9}"/>
          </ac:spMkLst>
        </pc:spChg>
        <pc:spChg chg="mod">
          <ac:chgData name="Biong, Christoffer" userId="57d96d68-424b-44e6-9278-11800f331868" providerId="ADAL" clId="{46ED9F9F-289F-475C-BF0D-EAF8A942BF0D}" dt="2023-12-11T13:45:25.446" v="720" actId="20577"/>
          <ac:spMkLst>
            <pc:docMk/>
            <pc:sldMk cId="514719924" sldId="259"/>
            <ac:spMk id="3" creationId="{18A4F94A-7CD7-BF66-93E6-6032F1AE13D4}"/>
          </ac:spMkLst>
        </pc:spChg>
      </pc:sldChg>
      <pc:sldChg chg="modSp new mod">
        <pc:chgData name="Biong, Christoffer" userId="57d96d68-424b-44e6-9278-11800f331868" providerId="ADAL" clId="{46ED9F9F-289F-475C-BF0D-EAF8A942BF0D}" dt="2023-12-11T13:49:56.096" v="964" actId="5793"/>
        <pc:sldMkLst>
          <pc:docMk/>
          <pc:sldMk cId="3870426901" sldId="260"/>
        </pc:sldMkLst>
        <pc:spChg chg="mod">
          <ac:chgData name="Biong, Christoffer" userId="57d96d68-424b-44e6-9278-11800f331868" providerId="ADAL" clId="{46ED9F9F-289F-475C-BF0D-EAF8A942BF0D}" dt="2023-12-11T13:45:49.423" v="752" actId="20577"/>
          <ac:spMkLst>
            <pc:docMk/>
            <pc:sldMk cId="3870426901" sldId="260"/>
            <ac:spMk id="2" creationId="{1E2EC387-E3A5-096A-1A5F-D6943D83EAA1}"/>
          </ac:spMkLst>
        </pc:spChg>
        <pc:spChg chg="mod">
          <ac:chgData name="Biong, Christoffer" userId="57d96d68-424b-44e6-9278-11800f331868" providerId="ADAL" clId="{46ED9F9F-289F-475C-BF0D-EAF8A942BF0D}" dt="2023-12-11T13:49:56.096" v="964" actId="5793"/>
          <ac:spMkLst>
            <pc:docMk/>
            <pc:sldMk cId="3870426901" sldId="260"/>
            <ac:spMk id="3" creationId="{91C7E46E-06D7-EBC5-46DA-906541770944}"/>
          </ac:spMkLst>
        </pc:spChg>
      </pc:sldChg>
      <pc:sldChg chg="modSp new mod">
        <pc:chgData name="Biong, Christoffer" userId="57d96d68-424b-44e6-9278-11800f331868" providerId="ADAL" clId="{46ED9F9F-289F-475C-BF0D-EAF8A942BF0D}" dt="2023-12-11T13:57:20.724" v="1455" actId="207"/>
        <pc:sldMkLst>
          <pc:docMk/>
          <pc:sldMk cId="980987520" sldId="261"/>
        </pc:sldMkLst>
        <pc:spChg chg="mod">
          <ac:chgData name="Biong, Christoffer" userId="57d96d68-424b-44e6-9278-11800f331868" providerId="ADAL" clId="{46ED9F9F-289F-475C-BF0D-EAF8A942BF0D}" dt="2023-12-11T13:50:15.573" v="992" actId="20577"/>
          <ac:spMkLst>
            <pc:docMk/>
            <pc:sldMk cId="980987520" sldId="261"/>
            <ac:spMk id="2" creationId="{D90B8CB7-DEC3-E154-3CDB-6EE892805688}"/>
          </ac:spMkLst>
        </pc:spChg>
        <pc:spChg chg="mod">
          <ac:chgData name="Biong, Christoffer" userId="57d96d68-424b-44e6-9278-11800f331868" providerId="ADAL" clId="{46ED9F9F-289F-475C-BF0D-EAF8A942BF0D}" dt="2023-12-11T13:57:20.724" v="1455" actId="207"/>
          <ac:spMkLst>
            <pc:docMk/>
            <pc:sldMk cId="980987520" sldId="261"/>
            <ac:spMk id="3" creationId="{B68F9D97-7038-D9F1-1F74-53E9D008A3B1}"/>
          </ac:spMkLst>
        </pc:spChg>
      </pc:sldChg>
      <pc:sldChg chg="modSp new mod">
        <pc:chgData name="Biong, Christoffer" userId="57d96d68-424b-44e6-9278-11800f331868" providerId="ADAL" clId="{46ED9F9F-289F-475C-BF0D-EAF8A942BF0D}" dt="2023-12-11T14:06:19.068" v="1662" actId="207"/>
        <pc:sldMkLst>
          <pc:docMk/>
          <pc:sldMk cId="3799127931" sldId="262"/>
        </pc:sldMkLst>
        <pc:spChg chg="mod">
          <ac:chgData name="Biong, Christoffer" userId="57d96d68-424b-44e6-9278-11800f331868" providerId="ADAL" clId="{46ED9F9F-289F-475C-BF0D-EAF8A942BF0D}" dt="2023-12-11T13:56:11.245" v="1377" actId="20577"/>
          <ac:spMkLst>
            <pc:docMk/>
            <pc:sldMk cId="3799127931" sldId="262"/>
            <ac:spMk id="2" creationId="{8D244F2C-BA65-5103-1CA9-4575E5B3DAEF}"/>
          </ac:spMkLst>
        </pc:spChg>
        <pc:spChg chg="mod">
          <ac:chgData name="Biong, Christoffer" userId="57d96d68-424b-44e6-9278-11800f331868" providerId="ADAL" clId="{46ED9F9F-289F-475C-BF0D-EAF8A942BF0D}" dt="2023-12-11T14:06:19.068" v="1662" actId="207"/>
          <ac:spMkLst>
            <pc:docMk/>
            <pc:sldMk cId="3799127931" sldId="262"/>
            <ac:spMk id="3" creationId="{B7208ECB-F98F-AB3F-C0A2-1F5800B90159}"/>
          </ac:spMkLst>
        </pc:spChg>
      </pc:sldChg>
      <pc:sldChg chg="modSp new mod">
        <pc:chgData name="Biong, Christoffer" userId="57d96d68-424b-44e6-9278-11800f331868" providerId="ADAL" clId="{46ED9F9F-289F-475C-BF0D-EAF8A942BF0D}" dt="2023-12-11T14:18:19.742" v="2182" actId="20577"/>
        <pc:sldMkLst>
          <pc:docMk/>
          <pc:sldMk cId="1397573353" sldId="263"/>
        </pc:sldMkLst>
        <pc:spChg chg="mod">
          <ac:chgData name="Biong, Christoffer" userId="57d96d68-424b-44e6-9278-11800f331868" providerId="ADAL" clId="{46ED9F9F-289F-475C-BF0D-EAF8A942BF0D}" dt="2023-12-11T14:06:39.980" v="1688" actId="20577"/>
          <ac:spMkLst>
            <pc:docMk/>
            <pc:sldMk cId="1397573353" sldId="263"/>
            <ac:spMk id="2" creationId="{C96DE65A-A25D-45A3-DCEB-C817F5132050}"/>
          </ac:spMkLst>
        </pc:spChg>
        <pc:spChg chg="mod">
          <ac:chgData name="Biong, Christoffer" userId="57d96d68-424b-44e6-9278-11800f331868" providerId="ADAL" clId="{46ED9F9F-289F-475C-BF0D-EAF8A942BF0D}" dt="2023-12-11T14:18:19.742" v="2182" actId="20577"/>
          <ac:spMkLst>
            <pc:docMk/>
            <pc:sldMk cId="1397573353" sldId="263"/>
            <ac:spMk id="3" creationId="{63BE9B52-16F2-7EC4-3605-DF5068B7FA84}"/>
          </ac:spMkLst>
        </pc:spChg>
      </pc:sldChg>
      <pc:sldChg chg="addSp delSp modSp new mod">
        <pc:chgData name="Biong, Christoffer" userId="57d96d68-424b-44e6-9278-11800f331868" providerId="ADAL" clId="{46ED9F9F-289F-475C-BF0D-EAF8A942BF0D}" dt="2023-12-12T07:16:21.236" v="2577" actId="6549"/>
        <pc:sldMkLst>
          <pc:docMk/>
          <pc:sldMk cId="3313981318" sldId="264"/>
        </pc:sldMkLst>
        <pc:spChg chg="mod">
          <ac:chgData name="Biong, Christoffer" userId="57d96d68-424b-44e6-9278-11800f331868" providerId="ADAL" clId="{46ED9F9F-289F-475C-BF0D-EAF8A942BF0D}" dt="2023-12-11T14:13:45.656" v="2006" actId="20577"/>
          <ac:spMkLst>
            <pc:docMk/>
            <pc:sldMk cId="3313981318" sldId="264"/>
            <ac:spMk id="2" creationId="{EE7660D1-0AC4-632A-6E70-874E0553834B}"/>
          </ac:spMkLst>
        </pc:spChg>
        <pc:spChg chg="mod">
          <ac:chgData name="Biong, Christoffer" userId="57d96d68-424b-44e6-9278-11800f331868" providerId="ADAL" clId="{46ED9F9F-289F-475C-BF0D-EAF8A942BF0D}" dt="2023-12-12T07:16:21.236" v="2577" actId="6549"/>
          <ac:spMkLst>
            <pc:docMk/>
            <pc:sldMk cId="3313981318" sldId="264"/>
            <ac:spMk id="3" creationId="{6FA95F0B-89C8-E6E1-014A-6D8571533A79}"/>
          </ac:spMkLst>
        </pc:spChg>
        <pc:spChg chg="add del mod">
          <ac:chgData name="Biong, Christoffer" userId="57d96d68-424b-44e6-9278-11800f331868" providerId="ADAL" clId="{46ED9F9F-289F-475C-BF0D-EAF8A942BF0D}" dt="2023-12-11T14:16:07.546" v="2079"/>
          <ac:spMkLst>
            <pc:docMk/>
            <pc:sldMk cId="3313981318" sldId="264"/>
            <ac:spMk id="22" creationId="{680B342A-665F-A2EE-9572-05AE0EA1C252}"/>
          </ac:spMkLst>
        </pc:spChg>
        <pc:graphicFrameChg chg="add del mod">
          <ac:chgData name="Biong, Christoffer" userId="57d96d68-424b-44e6-9278-11800f331868" providerId="ADAL" clId="{46ED9F9F-289F-475C-BF0D-EAF8A942BF0D}" dt="2023-12-11T14:15:15.675" v="2072"/>
          <ac:graphicFrameMkLst>
            <pc:docMk/>
            <pc:sldMk cId="3313981318" sldId="264"/>
            <ac:graphicFrameMk id="4" creationId="{52D33622-A2BA-8C66-B424-13C2A2B4EE9B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15.675" v="2072"/>
          <ac:graphicFrameMkLst>
            <pc:docMk/>
            <pc:sldMk cId="3313981318" sldId="264"/>
            <ac:graphicFrameMk id="5" creationId="{2363924E-CC9E-CFC4-580F-34161D4113E1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15.675" v="2072"/>
          <ac:graphicFrameMkLst>
            <pc:docMk/>
            <pc:sldMk cId="3313981318" sldId="264"/>
            <ac:graphicFrameMk id="6" creationId="{9BBF3E49-25AA-B861-61B0-34E7B1ABC112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15.675" v="2072"/>
          <ac:graphicFrameMkLst>
            <pc:docMk/>
            <pc:sldMk cId="3313981318" sldId="264"/>
            <ac:graphicFrameMk id="7" creationId="{94E84994-7C24-6F45-A57F-24DDD882C996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15.675" v="2072"/>
          <ac:graphicFrameMkLst>
            <pc:docMk/>
            <pc:sldMk cId="3313981318" sldId="264"/>
            <ac:graphicFrameMk id="8" creationId="{111C3622-5BFF-972F-9F8A-D5101D5DE126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15.675" v="2072"/>
          <ac:graphicFrameMkLst>
            <pc:docMk/>
            <pc:sldMk cId="3313981318" sldId="264"/>
            <ac:graphicFrameMk id="9" creationId="{EAF9F32A-2AC9-6419-4098-4583EEAA8CAF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22.463" v="2074"/>
          <ac:graphicFrameMkLst>
            <pc:docMk/>
            <pc:sldMk cId="3313981318" sldId="264"/>
            <ac:graphicFrameMk id="10" creationId="{089778C7-0877-91EB-40DC-899D8F7C751C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22.463" v="2074"/>
          <ac:graphicFrameMkLst>
            <pc:docMk/>
            <pc:sldMk cId="3313981318" sldId="264"/>
            <ac:graphicFrameMk id="11" creationId="{44FEAC04-BC79-F53B-592B-AE3E4397AB6F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22.463" v="2074"/>
          <ac:graphicFrameMkLst>
            <pc:docMk/>
            <pc:sldMk cId="3313981318" sldId="264"/>
            <ac:graphicFrameMk id="12" creationId="{0E1238F6-0F7D-E585-894B-0D853F367614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22.463" v="2074"/>
          <ac:graphicFrameMkLst>
            <pc:docMk/>
            <pc:sldMk cId="3313981318" sldId="264"/>
            <ac:graphicFrameMk id="13" creationId="{0946C450-06DF-8860-F002-CCB8E4FF9BDC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22.463" v="2074"/>
          <ac:graphicFrameMkLst>
            <pc:docMk/>
            <pc:sldMk cId="3313981318" sldId="264"/>
            <ac:graphicFrameMk id="14" creationId="{87C28BB0-5CD0-C227-F119-A7444CAB07CD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5:22.463" v="2074"/>
          <ac:graphicFrameMkLst>
            <pc:docMk/>
            <pc:sldMk cId="3313981318" sldId="264"/>
            <ac:graphicFrameMk id="15" creationId="{A6698DE9-0CC6-FB0D-1C54-19D60E8219C7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6:07.546" v="2079"/>
          <ac:graphicFrameMkLst>
            <pc:docMk/>
            <pc:sldMk cId="3313981318" sldId="264"/>
            <ac:graphicFrameMk id="16" creationId="{2767F997-E9FA-09C3-BA9D-FB352A93B75C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6:07.546" v="2079"/>
          <ac:graphicFrameMkLst>
            <pc:docMk/>
            <pc:sldMk cId="3313981318" sldId="264"/>
            <ac:graphicFrameMk id="17" creationId="{EAB22A2A-5F9A-15A2-0E1F-6266D49E60FB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6:07.546" v="2079"/>
          <ac:graphicFrameMkLst>
            <pc:docMk/>
            <pc:sldMk cId="3313981318" sldId="264"/>
            <ac:graphicFrameMk id="18" creationId="{76D28701-A414-E598-3FC2-60C9232E8289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6:07.546" v="2079"/>
          <ac:graphicFrameMkLst>
            <pc:docMk/>
            <pc:sldMk cId="3313981318" sldId="264"/>
            <ac:graphicFrameMk id="19" creationId="{5BB5705F-DD4D-3505-958E-F45F19156C08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6:07.546" v="2079"/>
          <ac:graphicFrameMkLst>
            <pc:docMk/>
            <pc:sldMk cId="3313981318" sldId="264"/>
            <ac:graphicFrameMk id="20" creationId="{BD6CE5F8-A277-27A4-220E-A334E110B6A3}"/>
          </ac:graphicFrameMkLst>
        </pc:graphicFrameChg>
        <pc:graphicFrameChg chg="add del mod">
          <ac:chgData name="Biong, Christoffer" userId="57d96d68-424b-44e6-9278-11800f331868" providerId="ADAL" clId="{46ED9F9F-289F-475C-BF0D-EAF8A942BF0D}" dt="2023-12-11T14:16:07.546" v="2079"/>
          <ac:graphicFrameMkLst>
            <pc:docMk/>
            <pc:sldMk cId="3313981318" sldId="264"/>
            <ac:graphicFrameMk id="21" creationId="{BD800862-8A4F-643C-FB59-CA4BC4BC8E8D}"/>
          </ac:graphicFrameMkLst>
        </pc:graphicFrameChg>
      </pc:sldChg>
      <pc:sldChg chg="modSp new mod">
        <pc:chgData name="Biong, Christoffer" userId="57d96d68-424b-44e6-9278-11800f331868" providerId="ADAL" clId="{46ED9F9F-289F-475C-BF0D-EAF8A942BF0D}" dt="2023-12-11T14:26:12.706" v="2368" actId="20577"/>
        <pc:sldMkLst>
          <pc:docMk/>
          <pc:sldMk cId="1776730827" sldId="265"/>
        </pc:sldMkLst>
        <pc:spChg chg="mod">
          <ac:chgData name="Biong, Christoffer" userId="57d96d68-424b-44e6-9278-11800f331868" providerId="ADAL" clId="{46ED9F9F-289F-475C-BF0D-EAF8A942BF0D}" dt="2023-12-11T14:22:06.046" v="2184"/>
          <ac:spMkLst>
            <pc:docMk/>
            <pc:sldMk cId="1776730827" sldId="265"/>
            <ac:spMk id="2" creationId="{136D5D64-71B8-5DA6-A68E-242E6E3BBBD3}"/>
          </ac:spMkLst>
        </pc:spChg>
        <pc:spChg chg="mod">
          <ac:chgData name="Biong, Christoffer" userId="57d96d68-424b-44e6-9278-11800f331868" providerId="ADAL" clId="{46ED9F9F-289F-475C-BF0D-EAF8A942BF0D}" dt="2023-12-11T14:26:12.706" v="2368" actId="20577"/>
          <ac:spMkLst>
            <pc:docMk/>
            <pc:sldMk cId="1776730827" sldId="265"/>
            <ac:spMk id="3" creationId="{FF736CF9-57C1-E426-7026-D90BF5DEFEC4}"/>
          </ac:spMkLst>
        </pc:spChg>
      </pc:sldChg>
      <pc:sldChg chg="modSp new mod">
        <pc:chgData name="Biong, Christoffer" userId="57d96d68-424b-44e6-9278-11800f331868" providerId="ADAL" clId="{46ED9F9F-289F-475C-BF0D-EAF8A942BF0D}" dt="2023-12-12T07:06:31.103" v="2476" actId="207"/>
        <pc:sldMkLst>
          <pc:docMk/>
          <pc:sldMk cId="2254757915" sldId="266"/>
        </pc:sldMkLst>
        <pc:spChg chg="mod">
          <ac:chgData name="Biong, Christoffer" userId="57d96d68-424b-44e6-9278-11800f331868" providerId="ADAL" clId="{46ED9F9F-289F-475C-BF0D-EAF8A942BF0D}" dt="2023-12-11T14:26:34.136" v="2398" actId="20577"/>
          <ac:spMkLst>
            <pc:docMk/>
            <pc:sldMk cId="2254757915" sldId="266"/>
            <ac:spMk id="2" creationId="{B9DEB8C4-8C54-1C44-2FF8-E0B907AFF398}"/>
          </ac:spMkLst>
        </pc:spChg>
        <pc:spChg chg="mod">
          <ac:chgData name="Biong, Christoffer" userId="57d96d68-424b-44e6-9278-11800f331868" providerId="ADAL" clId="{46ED9F9F-289F-475C-BF0D-EAF8A942BF0D}" dt="2023-12-12T07:06:31.103" v="2476" actId="207"/>
          <ac:spMkLst>
            <pc:docMk/>
            <pc:sldMk cId="2254757915" sldId="266"/>
            <ac:spMk id="3" creationId="{89C55577-E57D-072B-6577-3A37C706EAE6}"/>
          </ac:spMkLst>
        </pc:spChg>
      </pc:sldChg>
      <pc:sldChg chg="modSp new mod">
        <pc:chgData name="Biong, Christoffer" userId="57d96d68-424b-44e6-9278-11800f331868" providerId="ADAL" clId="{46ED9F9F-289F-475C-BF0D-EAF8A942BF0D}" dt="2023-12-12T07:08:02.294" v="2576" actId="20577"/>
        <pc:sldMkLst>
          <pc:docMk/>
          <pc:sldMk cId="53597282" sldId="267"/>
        </pc:sldMkLst>
        <pc:spChg chg="mod">
          <ac:chgData name="Biong, Christoffer" userId="57d96d68-424b-44e6-9278-11800f331868" providerId="ADAL" clId="{46ED9F9F-289F-475C-BF0D-EAF8A942BF0D}" dt="2023-12-12T07:07:16.093" v="2512" actId="20577"/>
          <ac:spMkLst>
            <pc:docMk/>
            <pc:sldMk cId="53597282" sldId="267"/>
            <ac:spMk id="2" creationId="{51C46DE4-FF68-1EC8-55D4-4E7A31B82D43}"/>
          </ac:spMkLst>
        </pc:spChg>
        <pc:spChg chg="mod">
          <ac:chgData name="Biong, Christoffer" userId="57d96d68-424b-44e6-9278-11800f331868" providerId="ADAL" clId="{46ED9F9F-289F-475C-BF0D-EAF8A942BF0D}" dt="2023-12-12T07:08:02.294" v="2576" actId="20577"/>
          <ac:spMkLst>
            <pc:docMk/>
            <pc:sldMk cId="53597282" sldId="267"/>
            <ac:spMk id="3" creationId="{4F8892E3-E30F-CE8A-CF03-57DDE1959B96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1T13:31:31.72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1480 235 24575,'-1'1'0,"1"0"0,-1 1 0,0-1 0,0 0 0,1 0 0,-1 0 0,0 0 0,0 0 0,0 0 0,0 0 0,0-1 0,-1 1 0,1 0 0,0 0 0,0-1 0,0 1 0,-1-1 0,1 1 0,0-1 0,-1 0 0,1 1 0,0-1 0,-1 0 0,-1 0 0,-41 6 0,41-6 0,-31 1 0,1-1 0,-1-2 0,-42-8 0,31 3 0,-49 0 0,18 6 0,-113-17 0,131 12 0,0 2 0,0 3 0,-66 7 0,104-4 0,1 1 0,0 1 0,1 0 0,-1 2 0,1 0 0,0 1 0,0 1 0,1 0 0,0 2 0,0 0 0,1 0 0,1 2 0,0 0 0,0 1 0,1 0 0,1 1 0,-22 29 0,15-12 0,2-5 0,1 1 0,-21 46 0,17-26 0,3 2 0,2 0 0,1 0 0,3 2 0,3 0 0,1 0 0,-1 100 0,10-73 0,-1 16 0,17 124 0,-12-186 0,2-1 0,1 1 0,1-2 0,1 1 0,2-1 0,1-1 0,30 49 0,-27-53 0,1 0 0,1-2 0,0 0 0,2-1 0,1-1 0,1-1 0,0 0 0,1-2 0,2-1 0,-1-1 0,2-1 0,49 21 0,15 2 0,2-4 0,1-5 0,1-3 0,2-5 0,0-3 0,1-5 0,176 1 0,-94-16 0,-76 3 0,1-4 0,-1-5 0,108-22 0,-200 28 0,309-64 0,-238 48 0,0-4 0,119-50 0,-39 13 0,87-5 0,-213 53 0,-6 2 0,51-23 0,-54 21 0,55-17 0,-65 24 0,0-1 0,0 0 0,0-2 0,-1 0 0,0-1 0,0 0 0,-1-1 0,19-15 0,63-63 0,0 1 0,-35 33 0,-3-2 0,94-114 0,-141 153 0,-1-1 0,-1 0 0,0 0 0,-1-1 0,-1 0 0,-1-1 0,0 0 0,-2 0 0,0 0 0,-1-1 0,-1 0 0,1-24 0,-2 0 0,-1 0 0,-6-52 0,2 77 0,0 1 0,-1 0 0,-1-1 0,-1 2 0,0-1 0,-1 1 0,-18-31 0,1 9 0,-6-11 0,-46-59 0,64 94 0,-1 1 0,0 0 0,-1 1 0,-1 0 0,0 1 0,-1 1 0,-32-18 0,-279-132 0,270 136 0,-2 2 0,-114-27 0,118 30 0,46 16 0,-1 0 0,1 0 0,-1 1 0,0 0 0,0 1 0,-14-2 0,-300 3 0,155 3 0,109 1 0,-66 12 0,61-7 0,36-3 0,0 2 0,-35 12 0,-23 5 0,38-14 0,-77 28 0,110-32 0,0 1 0,1 0 0,0 1 0,1 1 0,0 0 0,0 1 0,0 1 0,-19 20 0,30-28-2,0 0 1,-1 0-1,0 0 0,1 0 0,-1-1 0,0 1 0,-1-1 0,1 0 1,0 0-1,-1 0 0,1-1 0,-9 2 0,-59 2 128,59-5-420,-1 0 1,1 1 0,0 0-1,-14 4 1,10 0-6533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1T13:33:48.44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1823 162 24575,'-39'-3'0,"-1"-1"0,1-2 0,-47-14 0,7 2 0,-346-79 0,374 90 0,0 2 0,0 3 0,-68 6 0,8-2 0,13-4 0,49-1 0,-1 3 0,-88 10 0,121-6 0,-1 1 0,1 1 0,1 1 0,-1 0 0,1 1 0,1 0 0,-1 2 0,1 0 0,1 0 0,0 2 0,1-1 0,-22 26 0,13-12 0,1 1 0,2 1 0,0 1 0,2 1 0,-26 61 0,35-69 0,2 1 0,0 0 0,2 0 0,0 0 0,2 1 0,0-1 0,2 1 0,0-1 0,1 1 0,2-1 0,0 1 0,8 27 0,-5-37 0,0 0 0,2 0 0,-1 0 0,1-1 0,1 0 0,0-1 0,16 16 0,-10-11 0,0 1 0,13 22 0,-17-26 0,0 0 0,1-1 0,0 0 0,1-1 0,1 0 0,0-1 0,29 16 0,10 8 0,118 105 0,-158-126 0,-1-1 0,0 2 0,0-1 0,-2 2 0,1-1 0,12 28 0,-20-37 0,10 19 0,-2 1 0,-1 1 0,-1 0 0,9 46 0,15 41 0,-31-109 0,0 0 0,0-1 0,0 1 0,1-1 0,0 0 0,-1 0 0,1 0 0,0 0 0,1 0 0,-1 0 0,0-1 0,1 0 0,-1 0 0,1 0 0,0 0 0,0 0 0,0-1 0,0 1 0,0-1 0,4 1 0,14 2 0,0-1 0,37 2 0,-28-3 0,872 27 0,-424 10 0,-316-19 0,176-1 0,758-20 0,-1072-1 0,0 0 0,0-1 0,-1-2 0,1 0 0,41-16 0,116-58 0,-153 65 0,9-4 0,-1-1 0,-1-2 0,49-38 0,-68 45 0,-1 0 0,0-2 0,-1 0 0,-1-1 0,-1 0 0,0-1 0,-1 0 0,13-30 0,-16 30 0,9-17 0,-1-1 0,-3 0 0,0-1 0,-3 0 0,10-50 0,-19 73 0,8-55 0,-2-1 0,-4 1 0,-5-88 0,0 148 0,-1 1 0,0 0 0,0 0 0,-1 0 0,0 0 0,-1 0 0,0 1 0,0 0 0,0-1 0,-1 2 0,0-1 0,-1 0 0,1 1 0,-1 0 0,0 0 0,-1 1 0,1 0 0,-15-9 0,-10-4 0,-1 2 0,0 0 0,-37-11 0,60 24 0,-372-122 0,270 103 0,10 4 0,32 5 0,-136-9 0,89 13 0,-440-2 0,336 13 0,-555-2-1365,755 0-5461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0CAC55-5EDE-0485-ABD3-5A1512AB5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C92E6CF-5C67-2E56-D6B1-780767ACC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02F339C-CFF7-7637-9F03-7815BE1F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182F8DF-2F17-682E-3304-B4E6456D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A1CCAF-689B-58D5-6A3A-46D736FE8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799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F6B5BB-3A1E-AACE-4101-0A3502FA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F620B7D-FDF2-0C7C-0F66-921743A42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DDA541A-4735-9008-35DB-F1E321A3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C148936-1480-D38B-D50E-F48A41ED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518AB6-5DB0-89AD-F140-AFACACA4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362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6536B18-44D6-53D5-FA0B-694061715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CF9AE6B-EE0E-D6FD-BB85-0886AD023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DC3753-FE8A-940B-6E18-0447E5891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F8F8F76-C9DD-D647-8720-A4BEAF77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B5993C-17E6-2857-99F2-D6193978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404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1A5A25-7073-772C-2F04-4D6954BE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B9F379-5769-B097-BE8F-CEA222F65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D5E4C0-D510-FC32-ED2D-5FA88068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FDFAD94-14AE-4385-790A-F16B3915E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23D53C-3578-6EAE-B770-573F3BADF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189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DF4814-D995-8F8D-F5FE-75463273A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2D3C217-D6ED-C750-8631-C8FBFE8A9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1DA16D3-5810-1C07-F8A4-25BC325E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5CCBA25-184B-0148-E8C9-C56C943A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6FFE4A3-0BC9-C8F4-ED65-066E5826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069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76E249-F8B2-FA4B-98EB-4FA6D6CB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460541-8480-DEF6-5E7D-34D86DF56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7F84DC2-8582-C928-586F-59FC81401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C68C24-7DAB-E51D-70F0-458F6C44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63A89B7-6439-6D16-5D67-9629BDFF7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7BF6FE9-F6C0-9617-8984-46F08B91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08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5826FE-F2CF-654E-3043-3DC7AD409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3FC02AC-507E-8253-F9FD-887B9B9B8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4120544-40F3-24AD-4FCF-4102F4607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85E0CF9-9CCA-6680-B851-7199CF9A4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0205990-52E7-136E-8040-5F5B609A28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5E552BC-8207-FCEB-C7DF-975DFF27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6CECD8A-FB7F-E594-82E5-8AE9670A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3DC447D-2F78-176B-CA8A-DB205581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351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D6C28F-0E12-A546-BE2F-9B2FC289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C94AF58-3EBD-BF98-E9BD-9E0CCD7C1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2543FC7-30F9-71CA-44E4-EF0987A7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D3F2105-5ADD-B5F1-E644-EACA9946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055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B66B7CB-7DB1-4301-BEA6-A110438B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4C0187-5A16-2B73-1BBA-62C4122A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5D2D522-92B8-4A90-72EF-91B9A056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391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72AE7E-DFCC-04DA-BC0D-AAC8F537B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271E2F-709F-231E-2127-0AE6FF576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F3617D3-4E2F-D2AE-47A6-E8183C09B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410C822-33D7-95F5-149A-7A3250E01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548F966-460E-4756-78A2-ACA298CE2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9E6CC89-FE55-CBBF-0F44-E1EADAF1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69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C0AE86-FAC9-1341-318B-04CE69B0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172F468-5C87-8383-0539-1C8688EF02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2FC0428-788D-A58D-80FD-6F1C782EA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D9AB23C-6D04-2B2F-6E53-E8383C46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A7A618C-F00B-5C88-84BB-9AB08316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637B3ED-2C20-86FF-834F-4DF34F514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28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8A57760-883B-925B-CB46-1C5FEE6D6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266AB68-8E0F-A4C6-6298-72BCCCC12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6B826F-9D0E-C274-6493-558850067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5F53-6F49-4650-A343-A33D44FA5794}" type="datetimeFigureOut">
              <a:rPr lang="nb-NO" smtClean="0"/>
              <a:t>11.12.2023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3225903-1F7F-5D40-F803-646E69D95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AA321F7-BFD9-9221-4F3A-CE616A96B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660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customXml" Target="../ink/ink2.xml"/><Relationship Id="rId2" Type="http://schemas.openxmlformats.org/officeDocument/2006/relationships/hyperlink" Target="https://www.vaga.kommune.no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F5BBCD-5B7D-9AB5-ABDB-629986B2B1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Flyktningtjenesten</a:t>
            </a:r>
            <a:r>
              <a:rPr lang="nb-NO" dirty="0"/>
              <a:t> Vågå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8D1D484-7E53-0EB5-85BF-35B43C757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Om fravær og permisjon</a:t>
            </a:r>
          </a:p>
          <a:p>
            <a:r>
              <a:rPr lang="nb-NO" dirty="0"/>
              <a:t>11.12.2023</a:t>
            </a:r>
          </a:p>
        </p:txBody>
      </p:sp>
    </p:spTree>
    <p:extLst>
      <p:ext uri="{BB962C8B-B14F-4D97-AF65-F5344CB8AC3E}">
        <p14:creationId xmlns:p14="http://schemas.microsoft.com/office/powerpoint/2010/main" val="248636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6D5D64-71B8-5DA6-A68E-242E6E3B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F736CF9-57C1-E426-7026-D90BF5DEF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Permisjon (forts.)</a:t>
            </a:r>
          </a:p>
          <a:p>
            <a:pPr lvl="1"/>
            <a:r>
              <a:rPr lang="nb-NO" dirty="0"/>
              <a:t>Ti virkedager for hvert kalenderår for fred- og forsoningsarbeid på nasjonalt eller internasjonalt nivå</a:t>
            </a:r>
          </a:p>
          <a:p>
            <a:pPr lvl="1"/>
            <a:r>
              <a:rPr lang="nb-NO" dirty="0"/>
              <a:t>Uten introduksjonslønn</a:t>
            </a:r>
          </a:p>
          <a:p>
            <a:pPr lvl="2"/>
            <a:r>
              <a:rPr lang="nb-NO" dirty="0"/>
              <a:t>Egen eller barns sykdom/skade</a:t>
            </a:r>
          </a:p>
          <a:p>
            <a:pPr lvl="3"/>
            <a:r>
              <a:rPr lang="nb-NO" dirty="0"/>
              <a:t>Opptil ett år</a:t>
            </a:r>
          </a:p>
          <a:p>
            <a:pPr lvl="2"/>
            <a:r>
              <a:rPr lang="nb-NO" dirty="0"/>
              <a:t>Fødsel</a:t>
            </a:r>
          </a:p>
          <a:p>
            <a:pPr lvl="3"/>
            <a:r>
              <a:rPr lang="nb-NO" dirty="0"/>
              <a:t>Omsorgspermisjon i til sammen opptil ti måneder i barnets første leveår</a:t>
            </a:r>
          </a:p>
          <a:p>
            <a:pPr lvl="3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6730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DEB8C4-8C54-1C44-2FF8-E0B907AF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C55577-E57D-072B-6577-3A37C706E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Fridager i Norge:</a:t>
            </a:r>
          </a:p>
          <a:p>
            <a:pPr lvl="1"/>
            <a:r>
              <a:rPr lang="nb-NO" dirty="0"/>
              <a:t>Lørdager og søndager</a:t>
            </a:r>
          </a:p>
          <a:p>
            <a:pPr lvl="1"/>
            <a:r>
              <a:rPr lang="nb-NO" dirty="0"/>
              <a:t>1. og 17. mai</a:t>
            </a:r>
          </a:p>
          <a:p>
            <a:pPr lvl="1"/>
            <a:r>
              <a:rPr lang="nb-NO" dirty="0"/>
              <a:t>Nyttårsdag</a:t>
            </a:r>
          </a:p>
          <a:p>
            <a:pPr lvl="1"/>
            <a:r>
              <a:rPr lang="nb-NO" dirty="0"/>
              <a:t>Skjærtorsdag, langfredag, 2. påskedag</a:t>
            </a:r>
          </a:p>
          <a:p>
            <a:pPr lvl="1"/>
            <a:r>
              <a:rPr lang="nb-NO" dirty="0"/>
              <a:t>Kristi himmelfartsdag, 2. pinsedag </a:t>
            </a:r>
          </a:p>
          <a:p>
            <a:pPr lvl="1"/>
            <a:r>
              <a:rPr lang="nb-NO" dirty="0"/>
              <a:t>1. og 2. juledag</a:t>
            </a:r>
          </a:p>
          <a:p>
            <a:pPr lvl="1"/>
            <a:endParaRPr lang="nb-NO" dirty="0"/>
          </a:p>
          <a:p>
            <a:pPr lvl="1"/>
            <a:r>
              <a:rPr lang="nb-NO" dirty="0"/>
              <a:t>Deltagere som har andre religiøse høytidsdager enn de offentlige helligdagene, har rett til fri fra deltagelse i introduksjonsprogram med introduksjonsstønad i </a:t>
            </a:r>
            <a:r>
              <a:rPr lang="nb-NO" dirty="0">
                <a:solidFill>
                  <a:schemeClr val="accent4"/>
                </a:solidFill>
              </a:rPr>
              <a:t>opptil to selvvalgte virkedager</a:t>
            </a:r>
            <a:r>
              <a:rPr lang="nb-NO" dirty="0"/>
              <a:t> hvert kalenderår i forbindelse med høytider etter sin religion. Deltagere må gi beskjed senest 14 dager før.</a:t>
            </a:r>
          </a:p>
        </p:txBody>
      </p:sp>
    </p:spTree>
    <p:extLst>
      <p:ext uri="{BB962C8B-B14F-4D97-AF65-F5344CB8AC3E}">
        <p14:creationId xmlns:p14="http://schemas.microsoft.com/office/powerpoint/2010/main" val="2254757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C46DE4-FF68-1EC8-55D4-4E7A31B82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F8892E3-E30F-CE8A-CF03-57DDE1959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Kilder:</a:t>
            </a:r>
          </a:p>
          <a:p>
            <a:pPr lvl="1"/>
            <a:r>
              <a:rPr lang="nb-NO" dirty="0"/>
              <a:t>Integreringsloven (2021)</a:t>
            </a:r>
          </a:p>
          <a:p>
            <a:pPr lvl="1"/>
            <a:r>
              <a:rPr lang="nb-NO" dirty="0"/>
              <a:t>Integreringsforskriften (2021)</a:t>
            </a:r>
          </a:p>
        </p:txBody>
      </p:sp>
    </p:spTree>
    <p:extLst>
      <p:ext uri="{BB962C8B-B14F-4D97-AF65-F5344CB8AC3E}">
        <p14:creationId xmlns:p14="http://schemas.microsoft.com/office/powerpoint/2010/main" val="5359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C9D8A2-C12C-1DA6-A3C5-DF8532452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Nye nettsider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BE181F-41CB-FC3F-CBF2-698E47A96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hlinkClick r:id="rId2"/>
              </a:rPr>
              <a:t>https://www.vaga.kommune.no/</a:t>
            </a:r>
            <a:endParaRPr lang="nb-NO" dirty="0"/>
          </a:p>
          <a:p>
            <a:pPr lvl="1"/>
            <a:r>
              <a:rPr lang="nb-NO" dirty="0"/>
              <a:t>Velg: «Alle </a:t>
            </a:r>
            <a:r>
              <a:rPr lang="nb-NO" dirty="0" err="1"/>
              <a:t>tenester</a:t>
            </a:r>
            <a:r>
              <a:rPr lang="nb-NO" dirty="0"/>
              <a:t>» og «</a:t>
            </a:r>
            <a:r>
              <a:rPr lang="nb-NO" dirty="0" err="1"/>
              <a:t>Flyktningtenesten</a:t>
            </a:r>
            <a:r>
              <a:rPr lang="nb-NO" dirty="0"/>
              <a:t>»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062A1B5-CABE-9D2F-7F9D-968ABEC484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102"/>
          <a:stretch/>
        </p:blipFill>
        <p:spPr>
          <a:xfrm>
            <a:off x="326572" y="3204979"/>
            <a:ext cx="4991877" cy="289630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Håndskrift 5">
                <a:extLst>
                  <a:ext uri="{FF2B5EF4-FFF2-40B4-BE49-F238E27FC236}">
                    <a16:creationId xmlns:a16="http://schemas.microsoft.com/office/drawing/2014/main" id="{7A155F73-4CBC-2F33-38AC-16476A7D1508}"/>
                  </a:ext>
                </a:extLst>
              </p14:cNvPr>
              <p14:cNvContentPartPr/>
              <p14:nvPr/>
            </p14:nvContentPartPr>
            <p14:xfrm>
              <a:off x="2368836" y="5016785"/>
              <a:ext cx="1504080" cy="794880"/>
            </p14:xfrm>
          </p:contentPart>
        </mc:Choice>
        <mc:Fallback>
          <p:pic>
            <p:nvPicPr>
              <p:cNvPr id="6" name="Håndskrift 5">
                <a:extLst>
                  <a:ext uri="{FF2B5EF4-FFF2-40B4-BE49-F238E27FC236}">
                    <a16:creationId xmlns:a16="http://schemas.microsoft.com/office/drawing/2014/main" id="{7A155F73-4CBC-2F33-38AC-16476A7D150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62716" y="5010665"/>
                <a:ext cx="1516320" cy="80712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Bilde 7">
            <a:extLst>
              <a:ext uri="{FF2B5EF4-FFF2-40B4-BE49-F238E27FC236}">
                <a16:creationId xmlns:a16="http://schemas.microsoft.com/office/drawing/2014/main" id="{55F8090D-1843-7386-2B08-697D8DBEB3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204979"/>
            <a:ext cx="5086740" cy="283689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Håndskrift 8">
                <a:extLst>
                  <a:ext uri="{FF2B5EF4-FFF2-40B4-BE49-F238E27FC236}">
                    <a16:creationId xmlns:a16="http://schemas.microsoft.com/office/drawing/2014/main" id="{CFE5087C-0A87-3E97-9365-F5363A4E1DD4}"/>
                  </a:ext>
                </a:extLst>
              </p14:cNvPr>
              <p14:cNvContentPartPr/>
              <p14:nvPr/>
            </p14:nvContentPartPr>
            <p14:xfrm>
              <a:off x="6798857" y="5194704"/>
              <a:ext cx="1710720" cy="628200"/>
            </p14:xfrm>
          </p:contentPart>
        </mc:Choice>
        <mc:Fallback>
          <p:pic>
            <p:nvPicPr>
              <p:cNvPr id="9" name="Håndskrift 8">
                <a:extLst>
                  <a:ext uri="{FF2B5EF4-FFF2-40B4-BE49-F238E27FC236}">
                    <a16:creationId xmlns:a16="http://schemas.microsoft.com/office/drawing/2014/main" id="{CFE5087C-0A87-3E97-9365-F5363A4E1DD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792737" y="5188584"/>
                <a:ext cx="1722960" cy="64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11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F3CD71-AB44-8A21-5DC8-7E0FACF63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Nyttig informasjon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920B7B-5D79-0D70-77B0-2B6F797D6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Generell informasjon </a:t>
            </a:r>
          </a:p>
          <a:p>
            <a:pPr lvl="1"/>
            <a:r>
              <a:rPr lang="nb-NO" dirty="0"/>
              <a:t>Statistikk</a:t>
            </a:r>
          </a:p>
          <a:p>
            <a:pPr lvl="1"/>
            <a:r>
              <a:rPr lang="nb-NO" dirty="0"/>
              <a:t>Lenker</a:t>
            </a:r>
          </a:p>
          <a:p>
            <a:r>
              <a:rPr lang="nb-NO" dirty="0"/>
              <a:t>Om det å være flyktning i Vågå</a:t>
            </a:r>
          </a:p>
          <a:p>
            <a:r>
              <a:rPr lang="nb-NO" dirty="0"/>
              <a:t>Om introduksjonsprogrammet</a:t>
            </a:r>
          </a:p>
        </p:txBody>
      </p:sp>
    </p:spTree>
    <p:extLst>
      <p:ext uri="{BB962C8B-B14F-4D97-AF65-F5344CB8AC3E}">
        <p14:creationId xmlns:p14="http://schemas.microsoft.com/office/powerpoint/2010/main" val="287513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EFA730-944B-89F5-EE79-80602C47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A4F94A-7CD7-BF66-93E6-6032F1AE1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Introduksjonsstønad</a:t>
            </a:r>
          </a:p>
          <a:p>
            <a:pPr lvl="1"/>
            <a:r>
              <a:rPr lang="nb-NO" dirty="0"/>
              <a:t>19770,- før skatt per måned</a:t>
            </a:r>
          </a:p>
          <a:p>
            <a:pPr lvl="1"/>
            <a:r>
              <a:rPr lang="nn-NO" b="0" i="0" dirty="0">
                <a:solidFill>
                  <a:srgbClr val="282828"/>
                </a:solidFill>
                <a:effectLst/>
                <a:latin typeface="Siri"/>
              </a:rPr>
              <a:t>Under 25 år: 2/3 stønad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Siri"/>
              </a:rPr>
              <a:t>U</a:t>
            </a:r>
            <a:r>
              <a:rPr lang="nb-NO" b="0" i="0" dirty="0">
                <a:solidFill>
                  <a:srgbClr val="282828"/>
                </a:solidFill>
                <a:effectLst/>
                <a:latin typeface="Siri"/>
              </a:rPr>
              <a:t>nder 25 år og bor med foreldre: 1/3 stønad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Siri"/>
              </a:rPr>
              <a:t>Utbetales etterskuddsvis (den 15.)</a:t>
            </a:r>
          </a:p>
          <a:p>
            <a:pPr lvl="1"/>
            <a:r>
              <a:rPr lang="nb-NO" b="0" i="0" dirty="0">
                <a:solidFill>
                  <a:srgbClr val="282828"/>
                </a:solidFill>
                <a:effectLst/>
                <a:latin typeface="Siri"/>
              </a:rPr>
              <a:t>Frammøte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Siri"/>
              </a:rPr>
              <a:t>I kombinasjon med andre stønader:</a:t>
            </a:r>
          </a:p>
          <a:p>
            <a:pPr lvl="2"/>
            <a:r>
              <a:rPr lang="nb-NO" dirty="0">
                <a:solidFill>
                  <a:srgbClr val="282828"/>
                </a:solidFill>
                <a:latin typeface="Siri"/>
              </a:rPr>
              <a:t>Gir trekk: </a:t>
            </a:r>
            <a:r>
              <a:rPr lang="nb-NO" b="0" i="0" dirty="0">
                <a:solidFill>
                  <a:srgbClr val="282828"/>
                </a:solidFill>
                <a:effectLst/>
                <a:latin typeface="Siri"/>
              </a:rPr>
              <a:t>dagpenger under arbeidsløshet, sykepenger, foreldrepenger, arbeidsavklaringspenger og uføretrygd</a:t>
            </a:r>
          </a:p>
          <a:p>
            <a:pPr lvl="2"/>
            <a:r>
              <a:rPr lang="nb-NO" dirty="0">
                <a:solidFill>
                  <a:srgbClr val="282828"/>
                </a:solidFill>
                <a:latin typeface="Siri"/>
              </a:rPr>
              <a:t>Gir ikke trekk: </a:t>
            </a:r>
            <a:r>
              <a:rPr lang="nb-NO" b="0" i="0" dirty="0">
                <a:solidFill>
                  <a:srgbClr val="282828"/>
                </a:solidFill>
                <a:effectLst/>
                <a:latin typeface="Siri"/>
              </a:rPr>
              <a:t>barnetrygd og kontantstøtte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Siri"/>
              </a:rPr>
              <a:t>Lønn (utenom skole/praksistid) gir ikke trekk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471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2EC387-E3A5-096A-1A5F-D6943D83E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C7E46E-06D7-EBC5-46DA-906541770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Fravær</a:t>
            </a:r>
          </a:p>
          <a:p>
            <a:pPr lvl="1"/>
            <a:r>
              <a:rPr lang="nb-NO" dirty="0">
                <a:solidFill>
                  <a:schemeClr val="accent6"/>
                </a:solidFill>
              </a:rPr>
              <a:t>Gyldig fravær</a:t>
            </a:r>
          </a:p>
          <a:p>
            <a:pPr lvl="2"/>
            <a:r>
              <a:rPr lang="nb-NO" dirty="0"/>
              <a:t>Gir ikke trekk i introduksjonslønn</a:t>
            </a:r>
          </a:p>
          <a:p>
            <a:pPr lvl="1"/>
            <a:r>
              <a:rPr lang="nb-NO" dirty="0">
                <a:solidFill>
                  <a:schemeClr val="accent6"/>
                </a:solidFill>
              </a:rPr>
              <a:t>Ferie</a:t>
            </a:r>
          </a:p>
          <a:p>
            <a:pPr lvl="2"/>
            <a:r>
              <a:rPr lang="nb-NO" dirty="0"/>
              <a:t>25 dager per år</a:t>
            </a:r>
          </a:p>
          <a:p>
            <a:pPr lvl="2"/>
            <a:r>
              <a:rPr lang="nb-NO" dirty="0"/>
              <a:t>Kommunen bestemmer når det er ferie</a:t>
            </a:r>
          </a:p>
          <a:p>
            <a:pPr lvl="2"/>
            <a:r>
              <a:rPr lang="nb-NO" dirty="0"/>
              <a:t>Du har rett til introduksjonsstønad i ferien</a:t>
            </a:r>
          </a:p>
          <a:p>
            <a:pPr marL="457200" lvl="1" indent="0">
              <a:buNone/>
            </a:pPr>
            <a:endParaRPr lang="nb-NO" dirty="0"/>
          </a:p>
          <a:p>
            <a:pPr lvl="2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7042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0B8CB7-DEC3-E154-3CDB-6EE892805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8F9D97-7038-D9F1-1F74-53E9D008A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Egen sykdom</a:t>
            </a:r>
          </a:p>
          <a:p>
            <a:pPr lvl="1"/>
            <a:r>
              <a:rPr lang="nb-NO" dirty="0"/>
              <a:t>Gi beskjed til lærer/praksisplass så raskt som mulig</a:t>
            </a:r>
          </a:p>
          <a:p>
            <a:pPr lvl="1"/>
            <a:r>
              <a:rPr lang="nb-NO" dirty="0">
                <a:solidFill>
                  <a:schemeClr val="accent4"/>
                </a:solidFill>
              </a:rPr>
              <a:t>Send egenmelding</a:t>
            </a:r>
            <a:endParaRPr lang="nb-NO" dirty="0"/>
          </a:p>
          <a:p>
            <a:pPr lvl="2"/>
            <a:r>
              <a:rPr lang="nb-NO" dirty="0"/>
              <a:t>4 ganger i en 12. måneders periode</a:t>
            </a:r>
          </a:p>
          <a:p>
            <a:pPr lvl="2"/>
            <a:r>
              <a:rPr lang="nb-NO" dirty="0"/>
              <a:t>Hver egenmelding kan vare i 3 dager</a:t>
            </a:r>
          </a:p>
          <a:p>
            <a:pPr lvl="2"/>
            <a:r>
              <a:rPr lang="nb-NO" dirty="0"/>
              <a:t>Forutsetter 8 uker på intro (må ha legeerklæring før dette)</a:t>
            </a:r>
          </a:p>
          <a:p>
            <a:pPr lvl="2"/>
            <a:r>
              <a:rPr lang="nb-NO" dirty="0"/>
              <a:t>Er du syk lengre enn tre dager må du ha legeerklæring. </a:t>
            </a:r>
          </a:p>
          <a:p>
            <a:pPr lvl="2"/>
            <a:r>
              <a:rPr lang="nb-NO" dirty="0"/>
              <a:t>Det samme gjelder hvis du blir syk etter å ha brukt 4 egenmeldinger innenfor perioden.</a:t>
            </a:r>
          </a:p>
          <a:p>
            <a:pPr lvl="2"/>
            <a:r>
              <a:rPr lang="nb-NO" dirty="0"/>
              <a:t>Skjema finner du på vaga.kommune.no (eller papir på voksenopplæringen)</a:t>
            </a:r>
          </a:p>
          <a:p>
            <a:pPr lvl="2"/>
            <a:r>
              <a:rPr lang="nb-NO" dirty="0"/>
              <a:t>Egenmeldingen </a:t>
            </a:r>
            <a:r>
              <a:rPr lang="nb-NO" dirty="0">
                <a:solidFill>
                  <a:schemeClr val="accent6"/>
                </a:solidFill>
              </a:rPr>
              <a:t>godkjennes</a:t>
            </a:r>
            <a:r>
              <a:rPr lang="nb-NO" dirty="0"/>
              <a:t> av </a:t>
            </a:r>
            <a:r>
              <a:rPr lang="nb-NO" dirty="0" err="1"/>
              <a:t>Flyktningtjenesten</a:t>
            </a:r>
            <a:endParaRPr lang="nb-NO" dirty="0"/>
          </a:p>
          <a:p>
            <a:pPr lvl="2"/>
            <a:endParaRPr lang="nb-NO" dirty="0"/>
          </a:p>
          <a:p>
            <a:pPr lvl="2"/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0987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244F2C-BA65-5103-1CA9-4575E5B3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208ECB-F98F-AB3F-C0A2-1F5800B9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Barns sykdom</a:t>
            </a:r>
          </a:p>
          <a:p>
            <a:pPr lvl="1"/>
            <a:r>
              <a:rPr lang="nb-NO" dirty="0"/>
              <a:t>Gi beskjed til lærer/praksisplass så raskt som mulig</a:t>
            </a:r>
          </a:p>
          <a:p>
            <a:pPr lvl="1"/>
            <a:r>
              <a:rPr lang="nb-NO" dirty="0">
                <a:solidFill>
                  <a:schemeClr val="accent4"/>
                </a:solidFill>
              </a:rPr>
              <a:t>Send egenmelding</a:t>
            </a:r>
          </a:p>
          <a:p>
            <a:pPr lvl="2"/>
            <a:r>
              <a:rPr lang="nb-NO" dirty="0"/>
              <a:t>Ett eller to barn: du kan være hjemme inntil 10 dager (i løpet av 12 måneder)</a:t>
            </a:r>
          </a:p>
          <a:p>
            <a:pPr lvl="2"/>
            <a:r>
              <a:rPr lang="nb-NO" dirty="0"/>
              <a:t>Flere enn to barn: rett til 15 dager (i løpet av 12 måneder)</a:t>
            </a:r>
          </a:p>
          <a:p>
            <a:pPr lvl="2"/>
            <a:r>
              <a:rPr lang="nb-NO" dirty="0"/>
              <a:t>Alene om omsorgen</a:t>
            </a:r>
          </a:p>
          <a:p>
            <a:pPr lvl="3"/>
            <a:r>
              <a:rPr lang="nb-NO" dirty="0"/>
              <a:t>Rett til 20 dager hvis du har ett eller to barn og 30 dager hvis du har flere barn</a:t>
            </a:r>
          </a:p>
          <a:p>
            <a:pPr lvl="2"/>
            <a:r>
              <a:rPr lang="nb-NO" dirty="0"/>
              <a:t>Gjelder også hvis barnepasser er syk</a:t>
            </a:r>
          </a:p>
          <a:p>
            <a:pPr lvl="2"/>
            <a:r>
              <a:rPr lang="nb-NO" dirty="0"/>
              <a:t>Mer enn tre dagers fravær: legeerklæring</a:t>
            </a:r>
          </a:p>
          <a:p>
            <a:pPr lvl="2"/>
            <a:r>
              <a:rPr lang="nb-NO" dirty="0"/>
              <a:t>Må </a:t>
            </a:r>
            <a:r>
              <a:rPr lang="nb-NO" dirty="0">
                <a:solidFill>
                  <a:schemeClr val="accent6"/>
                </a:solidFill>
              </a:rPr>
              <a:t>godkjennes</a:t>
            </a:r>
            <a:r>
              <a:rPr lang="nb-NO" dirty="0"/>
              <a:t> av </a:t>
            </a:r>
            <a:r>
              <a:rPr lang="nb-NO" dirty="0" err="1"/>
              <a:t>flyktningtjenesten</a:t>
            </a: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9127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6DE65A-A25D-45A3-DCEB-C817F513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3BE9B52-16F2-7EC4-3605-DF5068B7F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chemeClr val="accent4"/>
                </a:solidFill>
              </a:rPr>
              <a:t>Permisjon</a:t>
            </a:r>
          </a:p>
          <a:p>
            <a:pPr lvl="1"/>
            <a:r>
              <a:rPr lang="nb-NO" dirty="0"/>
              <a:t>Må søkes om og </a:t>
            </a:r>
            <a:r>
              <a:rPr lang="nb-NO" dirty="0">
                <a:solidFill>
                  <a:schemeClr val="accent6"/>
                </a:solidFill>
              </a:rPr>
              <a:t>godkjennes</a:t>
            </a:r>
            <a:r>
              <a:rPr lang="nb-NO" dirty="0"/>
              <a:t> for å være gyldig</a:t>
            </a:r>
          </a:p>
          <a:p>
            <a:pPr lvl="1"/>
            <a:r>
              <a:rPr lang="nb-NO" dirty="0"/>
              <a:t>Skjema på www.vaga.no</a:t>
            </a:r>
          </a:p>
          <a:p>
            <a:pPr lvl="1"/>
            <a:r>
              <a:rPr lang="nb-NO" dirty="0"/>
              <a:t>Ved graviditet/fødsel</a:t>
            </a:r>
          </a:p>
          <a:p>
            <a:pPr lvl="2"/>
            <a:r>
              <a:rPr lang="nb-NO" dirty="0"/>
              <a:t>Svangerskapskontroll</a:t>
            </a:r>
          </a:p>
          <a:p>
            <a:pPr lvl="2"/>
            <a:r>
              <a:rPr lang="nb-NO" dirty="0"/>
              <a:t>Rett til fri med introduksjonsstønad i opptil ti virkedager</a:t>
            </a:r>
          </a:p>
          <a:p>
            <a:pPr lvl="2"/>
            <a:r>
              <a:rPr lang="nb-NO" dirty="0"/>
              <a:t>Etter fødsel: </a:t>
            </a:r>
          </a:p>
          <a:p>
            <a:pPr lvl="3"/>
            <a:r>
              <a:rPr lang="nb-NO" dirty="0"/>
              <a:t>Mor: 20 virkedager m. introstønad</a:t>
            </a:r>
          </a:p>
          <a:p>
            <a:pPr lvl="3"/>
            <a:r>
              <a:rPr lang="nb-NO" dirty="0"/>
              <a:t>Far: 7 virkedager m. introstønad (må brukes på omsorg)</a:t>
            </a:r>
          </a:p>
          <a:p>
            <a:pPr lvl="3"/>
            <a:r>
              <a:rPr lang="nb-NO" dirty="0"/>
              <a:t>Mor har rett til ammefri (inntil én time per dag) i barnets første leveår</a:t>
            </a:r>
          </a:p>
        </p:txBody>
      </p:sp>
    </p:spTree>
    <p:extLst>
      <p:ext uri="{BB962C8B-B14F-4D97-AF65-F5344CB8AC3E}">
        <p14:creationId xmlns:p14="http://schemas.microsoft.com/office/powerpoint/2010/main" val="1397573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7660D1-0AC4-632A-6E70-874E0553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A95F0B-89C8-E6E1-014A-6D8571533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Inntil 10 dager velferdspermisjon (hvert kalenderår)</a:t>
            </a:r>
          </a:p>
          <a:p>
            <a:pPr lvl="1"/>
            <a:r>
              <a:rPr lang="nb-NO" dirty="0"/>
              <a:t>Inntil tre virkedager ved tilvenning av barn i barnehage og lignende</a:t>
            </a:r>
          </a:p>
          <a:p>
            <a:pPr lvl="1"/>
            <a:r>
              <a:rPr lang="nb-NO" dirty="0"/>
              <a:t>Én dag for å følge barnet på skolen den dagen barnet begynner på skolen</a:t>
            </a:r>
          </a:p>
          <a:p>
            <a:pPr lvl="1"/>
            <a:r>
              <a:rPr lang="nb-NO" dirty="0"/>
              <a:t>Den dagen den enkelte deltager gifter seg eller inngår partnerskap</a:t>
            </a:r>
          </a:p>
          <a:p>
            <a:pPr lvl="1"/>
            <a:r>
              <a:rPr lang="nb-NO" dirty="0"/>
              <a:t>Inntil tre virkedager i forbindelse med dødsfall i nær familie eller vennekrets</a:t>
            </a:r>
          </a:p>
          <a:p>
            <a:pPr lvl="1"/>
            <a:r>
              <a:rPr lang="nb-NO" dirty="0"/>
              <a:t>I forbindelse med jobbintervju, opptak ved skole eller avtalt time hos lege eller tannlege</a:t>
            </a:r>
          </a:p>
          <a:p>
            <a:pPr lvl="1"/>
            <a:r>
              <a:rPr lang="nb-NO" dirty="0"/>
              <a:t>Når en deltager i hjemmet pleier en nær pårørende.</a:t>
            </a:r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398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601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Siri</vt:lpstr>
      <vt:lpstr>Office-tema</vt:lpstr>
      <vt:lpstr>Flyktningtjenesten Vågå</vt:lpstr>
      <vt:lpstr>Nye nettsider</vt:lpstr>
      <vt:lpstr>Nyttig informasjon 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Flyktningtjenesten Vågå</dc:title>
  <dc:creator>Biong, Christoffer</dc:creator>
  <cp:lastModifiedBy>Biong, Christoffer</cp:lastModifiedBy>
  <cp:revision>1</cp:revision>
  <dcterms:created xsi:type="dcterms:W3CDTF">2023-12-11T13:14:22Z</dcterms:created>
  <dcterms:modified xsi:type="dcterms:W3CDTF">2023-12-12T07:16:30Z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396317e-03ca-4ddd-bc6f-adf29e7f1a41_Enabled">
    <vt:lpwstr>true</vt:lpwstr>
  </property>
  <property fmtid="{D5CDD505-2E9C-101B-9397-08002B2CF9AE}" pid="3" name="MSIP_Label_9396317e-03ca-4ddd-bc6f-adf29e7f1a41_SetDate">
    <vt:lpwstr>2023-12-11T13:27:12Z</vt:lpwstr>
  </property>
  <property fmtid="{D5CDD505-2E9C-101B-9397-08002B2CF9AE}" pid="4" name="MSIP_Label_9396317e-03ca-4ddd-bc6f-adf29e7f1a41_Method">
    <vt:lpwstr>Standard</vt:lpwstr>
  </property>
  <property fmtid="{D5CDD505-2E9C-101B-9397-08002B2CF9AE}" pid="5" name="MSIP_Label_9396317e-03ca-4ddd-bc6f-adf29e7f1a41_Name">
    <vt:lpwstr>9396317e-03ca-4ddd-bc6f-adf29e7f1a41</vt:lpwstr>
  </property>
  <property fmtid="{D5CDD505-2E9C-101B-9397-08002B2CF9AE}" pid="6" name="MSIP_Label_9396317e-03ca-4ddd-bc6f-adf29e7f1a41_SiteId">
    <vt:lpwstr>62366534-1ec3-4962-8869-9b5535279d0b</vt:lpwstr>
  </property>
  <property fmtid="{D5CDD505-2E9C-101B-9397-08002B2CF9AE}" pid="7" name="MSIP_Label_9396317e-03ca-4ddd-bc6f-adf29e7f1a41_ActionId">
    <vt:lpwstr>986903e0-3141-4297-8f71-4e507c77ef46</vt:lpwstr>
  </property>
  <property fmtid="{D5CDD505-2E9C-101B-9397-08002B2CF9AE}" pid="8" name="MSIP_Label_9396317e-03ca-4ddd-bc6f-adf29e7f1a41_ContentBits">
    <vt:lpwstr>0</vt:lpwstr>
  </property>
</Properties>
</file>