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37"/>
  </p:normalViewPr>
  <p:slideViewPr>
    <p:cSldViewPr snapToGrid="0">
      <p:cViewPr varScale="1">
        <p:scale>
          <a:sx n="109" d="100"/>
          <a:sy n="109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9F560A-EC7E-D6FC-906D-75DEAD3FC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C70D2E2-4F55-BEFC-D041-12CB618BE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22281F-E989-5A64-5BA1-0C2B5698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BD1F-38DA-944F-B1EB-18B68BDC5FEA}" type="datetimeFigureOut">
              <a:rPr lang="nb-NO" smtClean="0"/>
              <a:t>27.08.2024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A8A4A8-A93D-672C-EA22-5686BBED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2C6DBD0-5487-35DC-00EA-87ED6C71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1789-7803-7544-98BE-5F356BBF19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696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AF0F1A-C637-4ADE-2512-0975F751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6F979D0-8777-6377-828D-760DF00C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5157EE-E6D8-1FAB-A40B-AA2BFD98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BD1F-38DA-944F-B1EB-18B68BDC5FEA}" type="datetimeFigureOut">
              <a:rPr lang="nb-NO" smtClean="0"/>
              <a:t>27.08.2024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4657C5-CB7E-F26F-DFFB-A50CDE3D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D85027-3299-13C8-75E7-0A22EAAA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1789-7803-7544-98BE-5F356BBF19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69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3D67ECF-836C-77F2-8799-DFABC6D06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66C833B-2E7C-8F3C-6598-8B9A781E2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DBA660-BB5D-32B1-2C02-E2874E35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BD1F-38DA-944F-B1EB-18B68BDC5FEA}" type="datetimeFigureOut">
              <a:rPr lang="nb-NO" smtClean="0"/>
              <a:t>27.08.2024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0784F3-8702-6934-42D7-FBE7A77C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9FE74D-49D1-C51F-A5D8-938576D3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1789-7803-7544-98BE-5F356BBF19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43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A9DF02-EC65-7A14-2960-61EC43DA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024694-521F-F7FD-AB2B-BF3331DB2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114361-681B-DD4C-06F2-C1C3020F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BD1F-38DA-944F-B1EB-18B68BDC5FEA}" type="datetimeFigureOut">
              <a:rPr lang="nb-NO" smtClean="0"/>
              <a:t>27.08.2024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63ABEB-8635-35DD-CBE1-9CEE7068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46A4CB-AAAE-976B-3656-088E6E9C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1789-7803-7544-98BE-5F356BBF19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21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300CBA-D9AC-81AC-2198-97DE2199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2556B4-D749-8102-E2D0-B0E872F1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46B260-C926-0529-C105-4C7CFA1C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BD1F-38DA-944F-B1EB-18B68BDC5FEA}" type="datetimeFigureOut">
              <a:rPr lang="nb-NO" smtClean="0"/>
              <a:t>27.08.2024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E36333-397C-01AB-D098-111C55DE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5A5335-EA15-7048-C2D7-BC8674DD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1789-7803-7544-98BE-5F356BBF19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32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E4EC3A-A11D-F597-7DBF-5EB0B636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1FBA92-F484-9085-BB97-0E85EA876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00FB670-35A2-E384-EF9B-54C2DECD2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4C976B0-75A9-73D2-0FE2-021AC75E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BD1F-38DA-944F-B1EB-18B68BDC5FEA}" type="datetimeFigureOut">
              <a:rPr lang="nb-NO" smtClean="0"/>
              <a:t>27.08.2024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1C98BFB-7E61-63E8-5A67-35762AA8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6FEC580-7AD6-6DD7-30D6-BB3A5F24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1789-7803-7544-98BE-5F356BBF19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907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4C148A-6F22-49C4-41BA-E029078F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DB4A35-A6D3-2A62-12AA-F32DA7E2C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48C4556-A9F8-70BB-937D-DC54F44E7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33FD4F0-0C7D-255F-DF27-CFB6582E8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4C49117-3443-7721-D195-1E561FEB2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A473FCE-5E38-1F6D-E61A-F71158C0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BD1F-38DA-944F-B1EB-18B68BDC5FEA}" type="datetimeFigureOut">
              <a:rPr lang="nb-NO" smtClean="0"/>
              <a:t>27.08.2024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BFCEE17-9DCE-1FDB-C7DC-0F22C5E4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A5DC8BC-218D-4BB1-54FA-0C661EC9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1789-7803-7544-98BE-5F356BBF19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85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336862-1830-0C63-031B-CD1A19B4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37FC493-FAA9-8FFE-2459-E6D554C3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BD1F-38DA-944F-B1EB-18B68BDC5FEA}" type="datetimeFigureOut">
              <a:rPr lang="nb-NO" smtClean="0"/>
              <a:t>27.08.2024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A70022-8492-7D2F-1E19-7310C9FD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3D2962D-27BF-FA6D-AF70-35A8171F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1789-7803-7544-98BE-5F356BBF19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832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D824652-82DF-0856-98EF-5B93CE7C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BD1F-38DA-944F-B1EB-18B68BDC5FEA}" type="datetimeFigureOut">
              <a:rPr lang="nb-NO" smtClean="0"/>
              <a:t>27.08.2024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90A0014-35DF-3E20-B05D-BDBCB16D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A7D716B-57BD-1DDA-DBC1-B9603B59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1789-7803-7544-98BE-5F356BBF19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087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F7567F-7F92-2F9B-8130-5AF25A29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ED0FA6-E428-AAF1-1D71-A57EE20B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052F86F-924A-05B9-7C61-A3F56B42C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A9E2DE3-1A99-53FB-F185-2DDEF1C0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BD1F-38DA-944F-B1EB-18B68BDC5FEA}" type="datetimeFigureOut">
              <a:rPr lang="nb-NO" smtClean="0"/>
              <a:t>27.08.2024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302CC4-5957-79CC-5DA8-B40C4357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F66D4B1-E83F-9807-21D4-9989172C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1789-7803-7544-98BE-5F356BBF19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95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824CFB-1AEA-3253-B339-880DE6220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E371F02-D9CA-CE8A-AAD1-B3944DE01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36A75B-6F0A-BFB6-7873-12138C4FA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DA6BB75-2A71-7F59-D933-D145358E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BD1F-38DA-944F-B1EB-18B68BDC5FEA}" type="datetimeFigureOut">
              <a:rPr lang="nb-NO" smtClean="0"/>
              <a:t>27.08.2024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0AD7A16-F978-B7F0-0154-F96C2FE1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6E4E06D-2F57-E64E-4DDF-3C804558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1789-7803-7544-98BE-5F356BBF19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70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736A8A7-4FC9-24E8-6C07-F57DBDC5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92EAAC-D50C-B169-410A-0D201B898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6F395D-C3D4-6B62-2CD1-70424B736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2BD1F-38DA-944F-B1EB-18B68BDC5FEA}" type="datetimeFigureOut">
              <a:rPr lang="nb-NO" smtClean="0"/>
              <a:t>27.08.2024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AE4AF8-8C9A-C8CE-82CF-D87BEF06F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CB8464-665B-C00E-98A9-EE5004257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C01789-7803-7544-98BE-5F356BBF19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3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en.wikipedia.org/wiki/Tennis" TargetMode="External"/><Relationship Id="rId5" Type="http://schemas.openxmlformats.org/officeDocument/2006/relationships/hyperlink" Target="https://www.rb.no/meninger/dugnad/fotball/fotball-handler-ikke-om-tesla/o/5-43-803119" TargetMode="External"/><Relationship Id="rId4" Type="http://schemas.openxmlformats.org/officeDocument/2006/relationships/hyperlink" Target="https://www.handball.no/regioner/nhf-sentralt/utvikling/ht/goog-skadefr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ost@vagail.n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edlemskap.nif.no/2217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9ED598-08C4-AB4F-2DD1-27F79A4F33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50B0EB3-BA9A-D314-4FD8-9B7B173C47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2CCBAE5-DC3E-2ABC-FA6E-718553429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5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3DFBB5-F83F-3A7F-62E2-5C0A2781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Aktivitet vi tilbyr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7E7729-E5FC-FEEF-8BCB-19203A72C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Håndball </a:t>
            </a:r>
          </a:p>
          <a:p>
            <a:r>
              <a:rPr lang="nb-NO" dirty="0"/>
              <a:t>Fotball </a:t>
            </a:r>
          </a:p>
          <a:p>
            <a:r>
              <a:rPr lang="nb-NO" dirty="0"/>
              <a:t>Tennis </a:t>
            </a:r>
          </a:p>
          <a:p>
            <a:r>
              <a:rPr lang="nb-NO" dirty="0"/>
              <a:t>Åpen hall (0-5 år) </a:t>
            </a:r>
          </a:p>
          <a:p>
            <a:r>
              <a:rPr lang="nb-NO" dirty="0"/>
              <a:t>Idrettskarusell (6 år)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6A918C-325A-D943-4874-7BADB4E9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27" y="1364529"/>
            <a:ext cx="3925455" cy="22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B01377C-8485-E4A1-F887-BAB42058EA01}"/>
              </a:ext>
            </a:extLst>
          </p:cNvPr>
          <p:cNvSpPr txBox="1"/>
          <p:nvPr/>
        </p:nvSpPr>
        <p:spPr>
          <a:xfrm>
            <a:off x="6649115" y="5493471"/>
            <a:ext cx="4229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BILDE HENTET FRA:</a:t>
            </a:r>
          </a:p>
          <a:p>
            <a:r>
              <a:rPr lang="nb-NO" sz="900" dirty="0"/>
              <a:t>-  </a:t>
            </a:r>
            <a:r>
              <a:rPr lang="nb-NO" sz="900" dirty="0">
                <a:hlinkClick r:id="rId4"/>
              </a:rPr>
              <a:t>https://www.handball.no/regioner/nhf-sentralt/utvikling/ht/goog-skadefri/</a:t>
            </a:r>
            <a:endParaRPr lang="nb-NO" sz="900" dirty="0"/>
          </a:p>
          <a:p>
            <a:pPr marL="171450" indent="-171450">
              <a:buFontTx/>
              <a:buChar char="-"/>
            </a:pPr>
            <a:r>
              <a:rPr lang="nb-NO" sz="900" dirty="0">
                <a:hlinkClick r:id="rId5"/>
              </a:rPr>
              <a:t>https://www.rb.no/meninger/dugnad/fotball/fotball-handler-ikke-om-tesla/o/5-43-803119</a:t>
            </a:r>
            <a:endParaRPr lang="nb-NO" sz="900" dirty="0"/>
          </a:p>
          <a:p>
            <a:pPr marL="171450" indent="-171450">
              <a:buFontTx/>
              <a:buChar char="-"/>
            </a:pPr>
            <a:r>
              <a:rPr lang="nb-NO" sz="900" dirty="0">
                <a:hlinkClick r:id="rId6"/>
              </a:rPr>
              <a:t>https://en.wikipedia.org/wiki/Tennis</a:t>
            </a:r>
            <a:endParaRPr lang="nb-NO" sz="900" dirty="0"/>
          </a:p>
          <a:p>
            <a:pPr marL="171450" indent="-171450">
              <a:buFontTx/>
              <a:buChar char="-"/>
            </a:pPr>
            <a:r>
              <a:rPr lang="nb-NO" sz="900" dirty="0" err="1"/>
              <a:t>Øløllk</a:t>
            </a:r>
            <a:endParaRPr lang="nb-NO" sz="900" dirty="0"/>
          </a:p>
        </p:txBody>
      </p:sp>
      <p:pic>
        <p:nvPicPr>
          <p:cNvPr id="1028" name="Picture 4" descr="Oslo  20180430.&#10;G17-landslaget i fotball trener på Ullevaal Stadion mandag.&#10;Foto: Fredrik Hagen / NTB scanpix">
            <a:extLst>
              <a:ext uri="{FF2B5EF4-FFF2-40B4-BE49-F238E27FC236}">
                <a16:creationId xmlns:a16="http://schemas.microsoft.com/office/drawing/2014/main" id="{5CEE2CF3-C021-A161-149E-9B7E4C0B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27" y="3580101"/>
            <a:ext cx="2769706" cy="184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nnis - Wikipedia">
            <a:extLst>
              <a:ext uri="{FF2B5EF4-FFF2-40B4-BE49-F238E27FC236}">
                <a16:creationId xmlns:a16="http://schemas.microsoft.com/office/drawing/2014/main" id="{492CDA82-CE97-C354-8F06-3B989071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033" y="3580102"/>
            <a:ext cx="1246336" cy="18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85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902E00-0764-F5F8-92B5-B0D55C22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delta?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7E40BD-FBB2-9FE3-5B20-C5980853E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Infobrev gjennom skolen </a:t>
            </a:r>
          </a:p>
          <a:p>
            <a:r>
              <a:rPr lang="nb-NO" dirty="0"/>
              <a:t>Møt opp på trening </a:t>
            </a:r>
          </a:p>
          <a:p>
            <a:r>
              <a:rPr lang="nb-NO" dirty="0"/>
              <a:t>Ta kontakt </a:t>
            </a:r>
            <a:br>
              <a:rPr lang="nb-NO" dirty="0"/>
            </a:br>
            <a:r>
              <a:rPr lang="nb-NO" dirty="0">
                <a:hlinkClick r:id="rId2"/>
              </a:rPr>
              <a:t>post@vagail.no</a:t>
            </a:r>
            <a:br>
              <a:rPr lang="nb-NO" dirty="0"/>
            </a:br>
            <a:r>
              <a:rPr lang="nb-NO" dirty="0"/>
              <a:t>96118516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018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F2BA86-C2AB-C621-E2FF-8FFCFBAE0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melde seg inn i idrettslaget?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B9CFFB-BD14-EC9E-96EB-A030A343D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Alle som deltar på aktivitet i regi av idrettslaget MÅ være medlem</a:t>
            </a:r>
          </a:p>
          <a:p>
            <a:r>
              <a:rPr lang="nb-NO" dirty="0"/>
              <a:t>Innmelding gjennom MIN IDRETT</a:t>
            </a:r>
            <a:br>
              <a:rPr lang="nb-NO" dirty="0"/>
            </a:br>
            <a:r>
              <a:rPr lang="nb-NO" dirty="0">
                <a:hlinkClick r:id="rId2"/>
              </a:rPr>
              <a:t>https://medlemskap.nif.no/22176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857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0F856C-4414-F7EB-6F8A-B0DDDFC4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Forventinger når du deltar i idrettslaget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B05007-3D4F-B81B-80E8-B8DCED029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Deltagelse </a:t>
            </a:r>
          </a:p>
          <a:p>
            <a:r>
              <a:rPr lang="nb-NO" dirty="0"/>
              <a:t>Dugnad </a:t>
            </a:r>
          </a:p>
          <a:p>
            <a:r>
              <a:rPr lang="nb-NO" dirty="0"/>
              <a:t>Kjøring </a:t>
            </a:r>
          </a:p>
          <a:p>
            <a:r>
              <a:rPr lang="nb-NO" dirty="0"/>
              <a:t>Kioskvakt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1325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135</Words>
  <Application>Microsoft Macintosh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Office-tema</vt:lpstr>
      <vt:lpstr>PowerPoint-presentasjon</vt:lpstr>
      <vt:lpstr>Aktivitet vi tilbyr</vt:lpstr>
      <vt:lpstr>Hvordan delta?</vt:lpstr>
      <vt:lpstr>Hvordan melde seg inn i idrettslaget?</vt:lpstr>
      <vt:lpstr>Forventinger når du deltar i idrettslaget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- Julie</dc:creator>
  <cp:lastModifiedBy>- Julie</cp:lastModifiedBy>
  <cp:revision>1</cp:revision>
  <dcterms:created xsi:type="dcterms:W3CDTF">2024-08-27T05:04:41Z</dcterms:created>
  <dcterms:modified xsi:type="dcterms:W3CDTF">2024-08-27T06:22:06Z</dcterms:modified>
</cp:coreProperties>
</file>